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465" r:id="rId34"/>
    <p:sldId id="287" r:id="rId35"/>
    <p:sldId id="288" r:id="rId36"/>
    <p:sldId id="289" r:id="rId37"/>
    <p:sldId id="290" r:id="rId38"/>
    <p:sldId id="291" r:id="rId39"/>
    <p:sldId id="547" r:id="rId40"/>
    <p:sldId id="293" r:id="rId41"/>
    <p:sldId id="548" r:id="rId42"/>
  </p:sldIdLst>
  <p:sldSz cx="9144000" cy="6858000" type="screen4x3"/>
  <p:notesSz cx="7010400" cy="9296400"/>
  <p:embeddedFontLst>
    <p:embeddedFont>
      <p:font typeface="Aharoni" panose="02010803020104030203" pitchFamily="2" charset="-79"/>
      <p:bold r:id="rId44"/>
    </p:embeddedFont>
    <p:embeddedFont>
      <p:font typeface="Calibri" panose="020F0502020204030204" pitchFamily="34" charset="0"/>
      <p:regular r:id="rId45"/>
      <p:bold r:id="rId46"/>
      <p:italic r:id="rId47"/>
      <p:boldItalic r:id="rId48"/>
    </p:embeddedFont>
    <p:embeddedFont>
      <p:font typeface="Candara" panose="020E0502030303020204" pitchFamily="34" charset="0"/>
      <p:regular r:id="rId49"/>
      <p:bold r:id="rId50"/>
      <p:italic r:id="rId51"/>
      <p:boldItalic r:id="rId52"/>
    </p:embeddedFont>
    <p:embeddedFont>
      <p:font typeface="Georgia" panose="02040502050405020303" pitchFamily="18" charset="0"/>
      <p:regular r:id="rId53"/>
      <p:bold r:id="rId54"/>
      <p:italic r:id="rId55"/>
      <p:boldItalic r:id="rId56"/>
    </p:embeddedFont>
    <p:embeddedFont>
      <p:font typeface="Gill Sans" panose="020B0502020104020203" pitchFamily="34" charset="-79"/>
      <p:regular r:id="rId57"/>
      <p:bold r:id="rId58"/>
    </p:embeddedFont>
    <p:embeddedFont>
      <p:font typeface="Lato" panose="020F0502020204030203" pitchFamily="34" charset="0"/>
      <p:regular r:id="rId59"/>
      <p:bold r:id="rId60"/>
      <p:italic r:id="rId61"/>
      <p:boldItalic r:id="rId62"/>
    </p:embeddedFont>
    <p:embeddedFont>
      <p:font typeface="Merriweather" pitchFamily="2" charset="77"/>
      <p:regular r:id="rId63"/>
      <p:bold r:id="rId64"/>
      <p:italic r:id="rId65"/>
      <p:boldItalic r:id="rId66"/>
    </p:embeddedFont>
    <p:embeddedFont>
      <p:font typeface="Noto Sans" panose="020B0502040504020204" pitchFamily="34" charset="0"/>
      <p:regular r:id="rId67"/>
      <p:bold r:id="rId68"/>
      <p:italic r:id="rId69"/>
      <p:boldItalic r:id="rId70"/>
    </p:embeddedFont>
    <p:embeddedFont>
      <p:font typeface="Roboto" panose="02000000000000000000" pitchFamily="2"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iHJgtk0bFJlfAElJCmCtS3KHqr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119" d="100"/>
          <a:sy n="119" d="100"/>
        </p:scale>
        <p:origin x="14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font" Target="fonts/font25.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font" Target="fonts/font31.fntdata"/><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8.fntdata"/><Relationship Id="rId72" Type="http://schemas.openxmlformats.org/officeDocument/2006/relationships/font" Target="fonts/font2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font" Target="fonts/font30.fntdata"/><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7.fntdata"/><Relationship Id="rId55" Type="http://schemas.openxmlformats.org/officeDocument/2006/relationships/font" Target="fonts/font12.fntdata"/><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28.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6434"/>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6434"/>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7"/>
            <a:ext cx="3037840" cy="466433"/>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39" name="Google Shape;439;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46: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rmAutofit/>
          </a:bodyPr>
          <a:lstStyle/>
          <a:p>
            <a:pPr marL="0" lvl="0" indent="0" algn="l" rtl="0">
              <a:lnSpc>
                <a:spcPct val="100000"/>
              </a:lnSpc>
              <a:spcBef>
                <a:spcPts val="0"/>
              </a:spcBef>
              <a:spcAft>
                <a:spcPts val="0"/>
              </a:spcAft>
              <a:buSzPts val="1400"/>
              <a:buNone/>
            </a:pPr>
            <a:endParaRPr/>
          </a:p>
        </p:txBody>
      </p:sp>
      <p:sp>
        <p:nvSpPr>
          <p:cNvPr id="528" name="Google Shape;528;p46:notes"/>
          <p:cNvSpPr txBox="1">
            <a:spLocks noGrp="1"/>
          </p:cNvSpPr>
          <p:nvPr>
            <p:ph type="hdr" idx="3"/>
          </p:nvPr>
        </p:nvSpPr>
        <p:spPr>
          <a:xfrm>
            <a:off x="1" y="0"/>
            <a:ext cx="3037840" cy="466434"/>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Counseling Abusive Marriages- Darby Strickland,M. Div</a:t>
            </a:r>
            <a:endParaRPr/>
          </a:p>
        </p:txBody>
      </p:sp>
      <p:sp>
        <p:nvSpPr>
          <p:cNvPr id="529" name="Google Shape;529;p46:notes"/>
          <p:cNvSpPr txBox="1">
            <a:spLocks noGrp="1"/>
          </p:cNvSpPr>
          <p:nvPr>
            <p:ph type="sldNum" idx="12"/>
          </p:nvPr>
        </p:nvSpPr>
        <p:spPr>
          <a:xfrm>
            <a:off x="3970939" y="8829967"/>
            <a:ext cx="3037840" cy="466433"/>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8cba4dde72_0_0: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535" name="Google Shape;535;g18cba4dde72_0_0: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5: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542" name="Google Shape;542;p4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0: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550" name="Google Shape;550;p5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49: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rmAutofit/>
          </a:bodyPr>
          <a:lstStyle/>
          <a:p>
            <a:pPr marL="0" lvl="0" indent="0" algn="l" rtl="0">
              <a:lnSpc>
                <a:spcPct val="100000"/>
              </a:lnSpc>
              <a:spcBef>
                <a:spcPts val="0"/>
              </a:spcBef>
              <a:spcAft>
                <a:spcPts val="0"/>
              </a:spcAft>
              <a:buSzPts val="1400"/>
              <a:buNone/>
            </a:pPr>
            <a:endParaRPr/>
          </a:p>
        </p:txBody>
      </p:sp>
      <p:sp>
        <p:nvSpPr>
          <p:cNvPr id="559" name="Google Shape;559;p49:notes"/>
          <p:cNvSpPr txBox="1">
            <a:spLocks noGrp="1"/>
          </p:cNvSpPr>
          <p:nvPr>
            <p:ph type="sldNum" idx="12"/>
          </p:nvPr>
        </p:nvSpPr>
        <p:spPr>
          <a:xfrm>
            <a:off x="3970939" y="8829967"/>
            <a:ext cx="3037800" cy="4665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2: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567" name="Google Shape;567;p5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574" name="Google Shape;574;p5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6: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582" name="Google Shape;582;p2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86f8b9ec00_0_642:notes"/>
          <p:cNvSpPr txBox="1">
            <a:spLocks noGrp="1"/>
          </p:cNvSpPr>
          <p:nvPr>
            <p:ph type="body" idx="1"/>
          </p:nvPr>
        </p:nvSpPr>
        <p:spPr>
          <a:xfrm>
            <a:off x="701040" y="4473893"/>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88" name="Google Shape;588;g186f8b9ec00_0_64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0: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596" name="Google Shape;596;p3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86f8b9ec00_0_2455:notes"/>
          <p:cNvSpPr txBox="1">
            <a:spLocks noGrp="1"/>
          </p:cNvSpPr>
          <p:nvPr>
            <p:ph type="body" idx="1"/>
          </p:nvPr>
        </p:nvSpPr>
        <p:spPr>
          <a:xfrm>
            <a:off x="701040" y="4473893"/>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46" name="Google Shape;446;g186f8b9ec00_0_2455:notes"/>
          <p:cNvSpPr>
            <a:spLocks noGrp="1" noRot="1" noChangeAspect="1"/>
          </p:cNvSpPr>
          <p:nvPr>
            <p:ph type="sldImg" idx="2"/>
          </p:nvPr>
        </p:nvSpPr>
        <p:spPr>
          <a:xfrm>
            <a:off x="1402080" y="1162050"/>
            <a:ext cx="42063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9: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603" name="Google Shape;603;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5: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610" name="Google Shape;610;p3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618" name="Google Shape;618;p3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2: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627" name="Google Shape;627;p3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4: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634" name="Google Shape;634;p3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3: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642" name="Google Shape;642;p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7: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650" name="Google Shape;650;p3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86f8b9ec00_0_2155:notes"/>
          <p:cNvSpPr txBox="1">
            <a:spLocks noGrp="1"/>
          </p:cNvSpPr>
          <p:nvPr>
            <p:ph type="body" idx="1"/>
          </p:nvPr>
        </p:nvSpPr>
        <p:spPr>
          <a:xfrm>
            <a:off x="701040" y="4473893"/>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70" name="Google Shape;670;g186f8b9ec00_0_2155:notes"/>
          <p:cNvSpPr>
            <a:spLocks noGrp="1" noRot="1" noChangeAspect="1"/>
          </p:cNvSpPr>
          <p:nvPr>
            <p:ph type="sldImg" idx="2"/>
          </p:nvPr>
        </p:nvSpPr>
        <p:spPr>
          <a:xfrm>
            <a:off x="1402080" y="1162050"/>
            <a:ext cx="42063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40: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687" name="Google Shape;687;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186f8b9ec00_0_1522:notes"/>
          <p:cNvSpPr txBox="1">
            <a:spLocks noGrp="1"/>
          </p:cNvSpPr>
          <p:nvPr>
            <p:ph type="body" idx="1"/>
          </p:nvPr>
        </p:nvSpPr>
        <p:spPr>
          <a:xfrm>
            <a:off x="701040" y="4473893"/>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93" name="Google Shape;693;g186f8b9ec00_0_15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8: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51" name="Google Shape;451;p8: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38: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706" name="Google Shape;706;p3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4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rmAutofit/>
          </a:bodyPr>
          <a:lstStyle/>
          <a:p>
            <a:pPr marL="0" lvl="0" indent="0" algn="l" rtl="0">
              <a:lnSpc>
                <a:spcPct val="100000"/>
              </a:lnSpc>
              <a:spcBef>
                <a:spcPts val="0"/>
              </a:spcBef>
              <a:spcAft>
                <a:spcPts val="0"/>
              </a:spcAft>
              <a:buSzPts val="1400"/>
              <a:buNone/>
            </a:pPr>
            <a:r>
              <a:rPr lang="en-US"/>
              <a:t>unde</a:t>
            </a:r>
            <a:endParaRPr/>
          </a:p>
        </p:txBody>
      </p:sp>
      <p:sp>
        <p:nvSpPr>
          <p:cNvPr id="714" name="Google Shape;714;p41:notes"/>
          <p:cNvSpPr txBox="1">
            <a:spLocks noGrp="1"/>
          </p:cNvSpPr>
          <p:nvPr>
            <p:ph type="sldNum" idx="12"/>
          </p:nvPr>
        </p:nvSpPr>
        <p:spPr>
          <a:xfrm>
            <a:off x="3970939" y="8829967"/>
            <a:ext cx="3037840" cy="466433"/>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59: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723" name="Google Shape;723;p5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53: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731" name="Google Shape;731;p5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4: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736" name="Google Shape;736;p5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55: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743" name="Google Shape;743;p5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56: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749" name="Google Shape;749;p5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60: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766" name="Google Shape;766;p60: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2: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64" name="Google Shape;464;p6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878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86f8b9ec00_0_234:notes"/>
          <p:cNvSpPr txBox="1">
            <a:spLocks noGrp="1"/>
          </p:cNvSpPr>
          <p:nvPr>
            <p:ph type="body" idx="1"/>
          </p:nvPr>
        </p:nvSpPr>
        <p:spPr>
          <a:xfrm>
            <a:off x="701040" y="4473893"/>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58" name="Google Shape;458;g186f8b9ec00_0_234:notes"/>
          <p:cNvSpPr>
            <a:spLocks noGrp="1" noRot="1" noChangeAspect="1"/>
          </p:cNvSpPr>
          <p:nvPr>
            <p:ph type="sldImg" idx="2"/>
          </p:nvPr>
        </p:nvSpPr>
        <p:spPr>
          <a:xfrm>
            <a:off x="1402080" y="1162050"/>
            <a:ext cx="42063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2: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64" name="Google Shape;464;p6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2: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71" name="Google Shape;471;p4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3: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77" name="Google Shape;477;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85" name="Google Shape;485;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4: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grpSp>
        <p:nvGrpSpPr>
          <p:cNvPr id="14" name="Google Shape;14;g186f8b9ec00_0_532"/>
          <p:cNvGrpSpPr/>
          <p:nvPr/>
        </p:nvGrpSpPr>
        <p:grpSpPr>
          <a:xfrm>
            <a:off x="6098378" y="7"/>
            <a:ext cx="3045625" cy="2707359"/>
            <a:chOff x="6098378" y="5"/>
            <a:chExt cx="3045625" cy="2030570"/>
          </a:xfrm>
        </p:grpSpPr>
        <p:sp>
          <p:nvSpPr>
            <p:cNvPr id="15" name="Google Shape;15;g186f8b9ec00_0_53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g186f8b9ec00_0_53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g186f8b9ec00_0_53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g186f8b9ec00_0_53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g186f8b9ec00_0_53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g186f8b9ec00_0_532"/>
          <p:cNvSpPr txBox="1">
            <a:spLocks noGrp="1"/>
          </p:cNvSpPr>
          <p:nvPr>
            <p:ph type="ctrTitle"/>
          </p:nvPr>
        </p:nvSpPr>
        <p:spPr>
          <a:xfrm>
            <a:off x="598100" y="2366963"/>
            <a:ext cx="82221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1" name="Google Shape;21;g186f8b9ec00_0_532"/>
          <p:cNvSpPr txBox="1">
            <a:spLocks noGrp="1"/>
          </p:cNvSpPr>
          <p:nvPr>
            <p:ph type="subTitle" idx="1"/>
          </p:nvPr>
        </p:nvSpPr>
        <p:spPr>
          <a:xfrm>
            <a:off x="598088" y="3621217"/>
            <a:ext cx="82221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22" name="Google Shape;22;g186f8b9ec00_0_532"/>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g186f8b9ec00_0_592"/>
          <p:cNvGrpSpPr/>
          <p:nvPr/>
        </p:nvGrpSpPr>
        <p:grpSpPr>
          <a:xfrm>
            <a:off x="6098378" y="7"/>
            <a:ext cx="3045625" cy="2707359"/>
            <a:chOff x="6098378" y="5"/>
            <a:chExt cx="3045625" cy="2030570"/>
          </a:xfrm>
        </p:grpSpPr>
        <p:sp>
          <p:nvSpPr>
            <p:cNvPr id="75" name="Google Shape;75;g186f8b9ec00_0_59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g186f8b9ec00_0_59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g186f8b9ec00_0_59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g186f8b9ec00_0_59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g186f8b9ec00_0_59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g186f8b9ec00_0_592"/>
          <p:cNvSpPr txBox="1">
            <a:spLocks noGrp="1"/>
          </p:cNvSpPr>
          <p:nvPr>
            <p:ph type="title" hasCustomPrompt="1"/>
          </p:nvPr>
        </p:nvSpPr>
        <p:spPr>
          <a:xfrm>
            <a:off x="311700" y="1674733"/>
            <a:ext cx="8520600" cy="2707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81" name="Google Shape;81;g186f8b9ec00_0_592"/>
          <p:cNvSpPr txBox="1">
            <a:spLocks noGrp="1"/>
          </p:cNvSpPr>
          <p:nvPr>
            <p:ph type="body" idx="1"/>
          </p:nvPr>
        </p:nvSpPr>
        <p:spPr>
          <a:xfrm>
            <a:off x="311700" y="4492300"/>
            <a:ext cx="8520600" cy="17091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82" name="Google Shape;82;g186f8b9ec00_0_592"/>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g186f8b9ec00_0_602"/>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mmary">
  <p:cSld name="SECTION_HEADER_2">
    <p:spTree>
      <p:nvGrpSpPr>
        <p:cNvPr id="1" name="Shape 85"/>
        <p:cNvGrpSpPr/>
        <p:nvPr/>
      </p:nvGrpSpPr>
      <p:grpSpPr>
        <a:xfrm>
          <a:off x="0" y="0"/>
          <a:ext cx="0" cy="0"/>
          <a:chOff x="0" y="0"/>
          <a:chExt cx="0" cy="0"/>
        </a:xfrm>
      </p:grpSpPr>
      <p:sp>
        <p:nvSpPr>
          <p:cNvPr id="86" name="Google Shape;86;g186f8b9ec00_0_604"/>
          <p:cNvSpPr txBox="1">
            <a:spLocks noGrp="1"/>
          </p:cNvSpPr>
          <p:nvPr>
            <p:ph type="title"/>
          </p:nvPr>
        </p:nvSpPr>
        <p:spPr>
          <a:xfrm>
            <a:off x="4107656" y="1671639"/>
            <a:ext cx="3833700" cy="1204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800"/>
              <a:buFont typeface="Arial"/>
              <a:buNone/>
              <a:defRPr sz="2800" cap="none">
                <a:solidFill>
                  <a:schemeClr val="dk1"/>
                </a:solidFill>
                <a:latin typeface="Arial"/>
                <a:ea typeface="Arial"/>
                <a:cs typeface="Arial"/>
                <a:sym typeface="Aria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g186f8b9ec00_0_604"/>
          <p:cNvSpPr txBox="1">
            <a:spLocks noGrp="1"/>
          </p:cNvSpPr>
          <p:nvPr>
            <p:ph type="body" idx="1"/>
          </p:nvPr>
        </p:nvSpPr>
        <p:spPr>
          <a:xfrm>
            <a:off x="4107656" y="3682546"/>
            <a:ext cx="3833700" cy="15255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Clr>
                <a:schemeClr val="dk1"/>
              </a:buClr>
              <a:buSzPts val="1400"/>
              <a:buNone/>
              <a:defRPr sz="1400">
                <a:solidFill>
                  <a:schemeClr val="dk1"/>
                </a:solidFill>
              </a:defRPr>
            </a:lvl1pPr>
            <a:lvl2pPr marL="914400" lvl="1" indent="-228600" algn="l" rtl="0">
              <a:lnSpc>
                <a:spcPct val="90000"/>
              </a:lnSpc>
              <a:spcBef>
                <a:spcPts val="1200"/>
              </a:spcBef>
              <a:spcAft>
                <a:spcPts val="0"/>
              </a:spcAft>
              <a:buClr>
                <a:srgbClr val="888888"/>
              </a:buClr>
              <a:buSzPts val="2000"/>
              <a:buNone/>
              <a:defRPr sz="2000">
                <a:solidFill>
                  <a:srgbClr val="888888"/>
                </a:solidFill>
              </a:defRPr>
            </a:lvl2pPr>
            <a:lvl3pPr marL="1371600" lvl="2" indent="-228600" algn="l" rtl="0">
              <a:lnSpc>
                <a:spcPct val="90000"/>
              </a:lnSpc>
              <a:spcBef>
                <a:spcPts val="1200"/>
              </a:spcBef>
              <a:spcAft>
                <a:spcPts val="0"/>
              </a:spcAft>
              <a:buClr>
                <a:srgbClr val="888888"/>
              </a:buClr>
              <a:buSzPts val="1800"/>
              <a:buNone/>
              <a:defRPr sz="1800">
                <a:solidFill>
                  <a:srgbClr val="888888"/>
                </a:solidFill>
              </a:defRPr>
            </a:lvl3pPr>
            <a:lvl4pPr marL="1828800" lvl="3" indent="-228600" algn="l" rtl="0">
              <a:lnSpc>
                <a:spcPct val="90000"/>
              </a:lnSpc>
              <a:spcBef>
                <a:spcPts val="1200"/>
              </a:spcBef>
              <a:spcAft>
                <a:spcPts val="0"/>
              </a:spcAft>
              <a:buClr>
                <a:srgbClr val="888888"/>
              </a:buClr>
              <a:buSzPts val="1600"/>
              <a:buNone/>
              <a:defRPr sz="1600">
                <a:solidFill>
                  <a:srgbClr val="888888"/>
                </a:solidFill>
              </a:defRPr>
            </a:lvl4pPr>
            <a:lvl5pPr marL="2286000" lvl="4" indent="-228600" algn="l" rtl="0">
              <a:lnSpc>
                <a:spcPct val="90000"/>
              </a:lnSpc>
              <a:spcBef>
                <a:spcPts val="1200"/>
              </a:spcBef>
              <a:spcAft>
                <a:spcPts val="0"/>
              </a:spcAft>
              <a:buClr>
                <a:srgbClr val="888888"/>
              </a:buClr>
              <a:buSzPts val="1600"/>
              <a:buNone/>
              <a:defRPr sz="1600">
                <a:solidFill>
                  <a:srgbClr val="888888"/>
                </a:solidFill>
              </a:defRPr>
            </a:lvl5pPr>
            <a:lvl6pPr marL="2743200" lvl="5" indent="-228600" algn="l" rtl="0">
              <a:lnSpc>
                <a:spcPct val="90000"/>
              </a:lnSpc>
              <a:spcBef>
                <a:spcPts val="1200"/>
              </a:spcBef>
              <a:spcAft>
                <a:spcPts val="0"/>
              </a:spcAft>
              <a:buClr>
                <a:srgbClr val="888888"/>
              </a:buClr>
              <a:buSzPts val="1600"/>
              <a:buNone/>
              <a:defRPr sz="1600">
                <a:solidFill>
                  <a:srgbClr val="888888"/>
                </a:solidFill>
              </a:defRPr>
            </a:lvl6pPr>
            <a:lvl7pPr marL="3200400" lvl="6" indent="-228600" algn="l" rtl="0">
              <a:lnSpc>
                <a:spcPct val="90000"/>
              </a:lnSpc>
              <a:spcBef>
                <a:spcPts val="1200"/>
              </a:spcBef>
              <a:spcAft>
                <a:spcPts val="0"/>
              </a:spcAft>
              <a:buClr>
                <a:srgbClr val="888888"/>
              </a:buClr>
              <a:buSzPts val="1600"/>
              <a:buNone/>
              <a:defRPr sz="1600">
                <a:solidFill>
                  <a:srgbClr val="888888"/>
                </a:solidFill>
              </a:defRPr>
            </a:lvl7pPr>
            <a:lvl8pPr marL="3657600" lvl="7" indent="-228600" algn="l" rtl="0">
              <a:lnSpc>
                <a:spcPct val="90000"/>
              </a:lnSpc>
              <a:spcBef>
                <a:spcPts val="1200"/>
              </a:spcBef>
              <a:spcAft>
                <a:spcPts val="0"/>
              </a:spcAft>
              <a:buClr>
                <a:srgbClr val="888888"/>
              </a:buClr>
              <a:buSzPts val="1600"/>
              <a:buNone/>
              <a:defRPr sz="1600">
                <a:solidFill>
                  <a:srgbClr val="888888"/>
                </a:solidFill>
              </a:defRPr>
            </a:lvl8pPr>
            <a:lvl9pPr marL="4114800" lvl="8" indent="-228600" algn="l" rtl="0">
              <a:lnSpc>
                <a:spcPct val="90000"/>
              </a:lnSpc>
              <a:spcBef>
                <a:spcPts val="1200"/>
              </a:spcBef>
              <a:spcAft>
                <a:spcPts val="1200"/>
              </a:spcAft>
              <a:buClr>
                <a:srgbClr val="888888"/>
              </a:buClr>
              <a:buSzPts val="1600"/>
              <a:buNone/>
              <a:defRPr sz="1600">
                <a:solidFill>
                  <a:srgbClr val="888888"/>
                </a:solidFill>
              </a:defRPr>
            </a:lvl9pPr>
          </a:lstStyle>
          <a:p>
            <a:endParaRPr/>
          </a:p>
        </p:txBody>
      </p:sp>
      <p:cxnSp>
        <p:nvCxnSpPr>
          <p:cNvPr id="88" name="Google Shape;88;g186f8b9ec00_0_604"/>
          <p:cNvCxnSpPr/>
          <p:nvPr/>
        </p:nvCxnSpPr>
        <p:spPr>
          <a:xfrm rot="10800000">
            <a:off x="75" y="876375"/>
            <a:ext cx="3571800" cy="1628700"/>
          </a:xfrm>
          <a:prstGeom prst="straightConnector1">
            <a:avLst/>
          </a:prstGeom>
          <a:noFill/>
          <a:ln w="9525" cap="flat" cmpd="sng">
            <a:solidFill>
              <a:schemeClr val="dk1"/>
            </a:solidFill>
            <a:prstDash val="solid"/>
            <a:miter lim="800000"/>
            <a:headEnd type="none" w="sm" len="sm"/>
            <a:tailEnd type="none" w="sm" len="sm"/>
          </a:ln>
        </p:spPr>
      </p:cxnSp>
      <p:cxnSp>
        <p:nvCxnSpPr>
          <p:cNvPr id="89" name="Google Shape;89;g186f8b9ec00_0_604"/>
          <p:cNvCxnSpPr/>
          <p:nvPr/>
        </p:nvCxnSpPr>
        <p:spPr>
          <a:xfrm rot="10800000">
            <a:off x="1978876" y="-37"/>
            <a:ext cx="1593000" cy="5186400"/>
          </a:xfrm>
          <a:prstGeom prst="straightConnector1">
            <a:avLst/>
          </a:prstGeom>
          <a:noFill/>
          <a:ln w="9525" cap="flat" cmpd="sng">
            <a:solidFill>
              <a:schemeClr val="dk1"/>
            </a:solidFill>
            <a:prstDash val="solid"/>
            <a:miter lim="800000"/>
            <a:headEnd type="none" w="sm" len="sm"/>
            <a:tailEnd type="none" w="sm" len="sm"/>
          </a:ln>
        </p:spPr>
      </p:cxnSp>
      <p:sp>
        <p:nvSpPr>
          <p:cNvPr id="90" name="Google Shape;90;g186f8b9ec00_0_60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g186f8b9ec00_0_60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g186f8b9ec00_0_60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900" b="0" i="0" u="none" strike="noStrike" cap="none">
                <a:solidFill>
                  <a:srgbClr val="888888"/>
                </a:solidFill>
                <a:latin typeface="Arial"/>
                <a:ea typeface="Arial"/>
                <a:cs typeface="Arial"/>
                <a:sym typeface="Arial"/>
              </a:defRPr>
            </a:lvl1pPr>
            <a:lvl2pPr marL="0" lvl="1" indent="0" algn="r" rtl="0">
              <a:spcBef>
                <a:spcPts val="0"/>
              </a:spcBef>
              <a:buNone/>
              <a:defRPr sz="900" b="0" i="0" u="none" strike="noStrike" cap="none">
                <a:solidFill>
                  <a:srgbClr val="888888"/>
                </a:solidFill>
                <a:latin typeface="Arial"/>
                <a:ea typeface="Arial"/>
                <a:cs typeface="Arial"/>
                <a:sym typeface="Arial"/>
              </a:defRPr>
            </a:lvl2pPr>
            <a:lvl3pPr marL="0" lvl="2" indent="0" algn="r" rtl="0">
              <a:spcBef>
                <a:spcPts val="0"/>
              </a:spcBef>
              <a:buNone/>
              <a:defRPr sz="900" b="0" i="0" u="none" strike="noStrike" cap="none">
                <a:solidFill>
                  <a:srgbClr val="888888"/>
                </a:solidFill>
                <a:latin typeface="Arial"/>
                <a:ea typeface="Arial"/>
                <a:cs typeface="Arial"/>
                <a:sym typeface="Arial"/>
              </a:defRPr>
            </a:lvl3pPr>
            <a:lvl4pPr marL="0" lvl="3" indent="0" algn="r" rtl="0">
              <a:spcBef>
                <a:spcPts val="0"/>
              </a:spcBef>
              <a:buNone/>
              <a:defRPr sz="900" b="0" i="0" u="none" strike="noStrike" cap="none">
                <a:solidFill>
                  <a:srgbClr val="888888"/>
                </a:solidFill>
                <a:latin typeface="Arial"/>
                <a:ea typeface="Arial"/>
                <a:cs typeface="Arial"/>
                <a:sym typeface="Arial"/>
              </a:defRPr>
            </a:lvl4pPr>
            <a:lvl5pPr marL="0" lvl="4" indent="0" algn="r" rtl="0">
              <a:spcBef>
                <a:spcPts val="0"/>
              </a:spcBef>
              <a:buNone/>
              <a:defRPr sz="900" b="0" i="0" u="none" strike="noStrike" cap="none">
                <a:solidFill>
                  <a:srgbClr val="888888"/>
                </a:solidFill>
                <a:latin typeface="Arial"/>
                <a:ea typeface="Arial"/>
                <a:cs typeface="Arial"/>
                <a:sym typeface="Arial"/>
              </a:defRPr>
            </a:lvl5pPr>
            <a:lvl6pPr marL="0" lvl="5" indent="0" algn="r" rtl="0">
              <a:spcBef>
                <a:spcPts val="0"/>
              </a:spcBef>
              <a:buNone/>
              <a:defRPr sz="900" b="0" i="0" u="none" strike="noStrike" cap="none">
                <a:solidFill>
                  <a:srgbClr val="888888"/>
                </a:solidFill>
                <a:latin typeface="Arial"/>
                <a:ea typeface="Arial"/>
                <a:cs typeface="Arial"/>
                <a:sym typeface="Arial"/>
              </a:defRPr>
            </a:lvl6pPr>
            <a:lvl7pPr marL="0" lvl="6" indent="0" algn="r" rtl="0">
              <a:spcBef>
                <a:spcPts val="0"/>
              </a:spcBef>
              <a:buNone/>
              <a:defRPr sz="900" b="0" i="0" u="none" strike="noStrike" cap="none">
                <a:solidFill>
                  <a:srgbClr val="888888"/>
                </a:solidFill>
                <a:latin typeface="Arial"/>
                <a:ea typeface="Arial"/>
                <a:cs typeface="Arial"/>
                <a:sym typeface="Arial"/>
              </a:defRPr>
            </a:lvl7pPr>
            <a:lvl8pPr marL="0" lvl="7" indent="0" algn="r" rtl="0">
              <a:spcBef>
                <a:spcPts val="0"/>
              </a:spcBef>
              <a:buNone/>
              <a:defRPr sz="900" b="0" i="0" u="none" strike="noStrike" cap="none">
                <a:solidFill>
                  <a:srgbClr val="888888"/>
                </a:solidFill>
                <a:latin typeface="Arial"/>
                <a:ea typeface="Arial"/>
                <a:cs typeface="Arial"/>
                <a:sym typeface="Arial"/>
              </a:defRPr>
            </a:lvl8pPr>
            <a:lvl9pPr marL="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22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93"/>
        <p:cNvGrpSpPr/>
        <p:nvPr/>
      </p:nvGrpSpPr>
      <p:grpSpPr>
        <a:xfrm>
          <a:off x="0" y="0"/>
          <a:ext cx="0" cy="0"/>
          <a:chOff x="0" y="0"/>
          <a:chExt cx="0" cy="0"/>
        </a:xfrm>
      </p:grpSpPr>
      <p:sp>
        <p:nvSpPr>
          <p:cNvPr id="94" name="Google Shape;94;g186f8b9ec00_0_612"/>
          <p:cNvSpPr/>
          <p:nvPr/>
        </p:nvSpPr>
        <p:spPr>
          <a:xfrm>
            <a:off x="452646" y="5141973"/>
            <a:ext cx="82386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g186f8b9ec00_0_612"/>
          <p:cNvSpPr txBox="1">
            <a:spLocks noGrp="1"/>
          </p:cNvSpPr>
          <p:nvPr>
            <p:ph type="title"/>
          </p:nvPr>
        </p:nvSpPr>
        <p:spPr>
          <a:xfrm>
            <a:off x="581352" y="5262296"/>
            <a:ext cx="3536700" cy="6894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9F276A"/>
              </a:buClr>
              <a:buSzPts val="2000"/>
              <a:buFont typeface="Gill Sans"/>
              <a:buNone/>
              <a:defRPr sz="2000" b="0">
                <a:solidFill>
                  <a:srgbClr val="9F276A"/>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g186f8b9ec00_0_612"/>
          <p:cNvSpPr txBox="1">
            <a:spLocks noGrp="1"/>
          </p:cNvSpPr>
          <p:nvPr>
            <p:ph type="body" idx="1"/>
          </p:nvPr>
        </p:nvSpPr>
        <p:spPr>
          <a:xfrm>
            <a:off x="446399" y="601200"/>
            <a:ext cx="8240400" cy="4204800"/>
          </a:xfrm>
          <a:prstGeom prst="rect">
            <a:avLst/>
          </a:prstGeom>
          <a:noFill/>
          <a:ln>
            <a:noFill/>
          </a:ln>
        </p:spPr>
        <p:txBody>
          <a:bodyPr spcFirstLastPara="1" wrap="square" lIns="91425" tIns="45700" rIns="91425" bIns="45700" anchor="ctr" anchorCtr="0">
            <a:normAutofit/>
          </a:bodyPr>
          <a:lstStyle>
            <a:lvl1pPr marL="457200" lvl="0" indent="-345440" algn="l" rtl="0">
              <a:lnSpc>
                <a:spcPct val="100000"/>
              </a:lnSpc>
              <a:spcBef>
                <a:spcPts val="400"/>
              </a:spcBef>
              <a:spcAft>
                <a:spcPts val="0"/>
              </a:spcAft>
              <a:buSzPts val="1840"/>
              <a:buChar char="◼"/>
              <a:defRPr sz="2000">
                <a:solidFill>
                  <a:schemeClr val="dk2"/>
                </a:solidFill>
              </a:defRPr>
            </a:lvl1pPr>
            <a:lvl2pPr marL="914400" lvl="1" indent="-333756" algn="l" rtl="0">
              <a:lnSpc>
                <a:spcPct val="100000"/>
              </a:lnSpc>
              <a:spcBef>
                <a:spcPts val="600"/>
              </a:spcBef>
              <a:spcAft>
                <a:spcPts val="0"/>
              </a:spcAft>
              <a:buSzPts val="1656"/>
              <a:buChar char="◼"/>
              <a:defRPr sz="1800">
                <a:solidFill>
                  <a:schemeClr val="dk2"/>
                </a:solidFill>
              </a:defRPr>
            </a:lvl2pPr>
            <a:lvl3pPr marL="1371600" lvl="2" indent="-322072" algn="l" rtl="0">
              <a:lnSpc>
                <a:spcPct val="100000"/>
              </a:lnSpc>
              <a:spcBef>
                <a:spcPts val="600"/>
              </a:spcBef>
              <a:spcAft>
                <a:spcPts val="0"/>
              </a:spcAft>
              <a:buSzPts val="1472"/>
              <a:buChar char="◼"/>
              <a:defRPr sz="1600">
                <a:solidFill>
                  <a:schemeClr val="dk2"/>
                </a:solidFill>
              </a:defRPr>
            </a:lvl3pPr>
            <a:lvl4pPr marL="1828800" lvl="3" indent="-310388" algn="l" rtl="0">
              <a:lnSpc>
                <a:spcPct val="100000"/>
              </a:lnSpc>
              <a:spcBef>
                <a:spcPts val="600"/>
              </a:spcBef>
              <a:spcAft>
                <a:spcPts val="0"/>
              </a:spcAft>
              <a:buSzPts val="1288"/>
              <a:buChar char="◼"/>
              <a:defRPr sz="1400">
                <a:solidFill>
                  <a:schemeClr val="dk2"/>
                </a:solidFill>
              </a:defRPr>
            </a:lvl4pPr>
            <a:lvl5pPr marL="2286000" lvl="4" indent="-310388" algn="l" rtl="0">
              <a:lnSpc>
                <a:spcPct val="100000"/>
              </a:lnSpc>
              <a:spcBef>
                <a:spcPts val="600"/>
              </a:spcBef>
              <a:spcAft>
                <a:spcPts val="0"/>
              </a:spcAft>
              <a:buSzPts val="1288"/>
              <a:buChar char="◼"/>
              <a:defRPr sz="1400">
                <a:solidFill>
                  <a:schemeClr val="dk2"/>
                </a:solidFill>
              </a:defRPr>
            </a:lvl5pPr>
            <a:lvl6pPr marL="2743200" lvl="5" indent="-310388" algn="l" rtl="0">
              <a:lnSpc>
                <a:spcPct val="100000"/>
              </a:lnSpc>
              <a:spcBef>
                <a:spcPts val="600"/>
              </a:spcBef>
              <a:spcAft>
                <a:spcPts val="0"/>
              </a:spcAft>
              <a:buSzPts val="1288"/>
              <a:buChar char="◼"/>
              <a:defRPr sz="1400">
                <a:solidFill>
                  <a:schemeClr val="dk2"/>
                </a:solidFill>
              </a:defRPr>
            </a:lvl6pPr>
            <a:lvl7pPr marL="3200400" lvl="6" indent="-310388" algn="l" rtl="0">
              <a:lnSpc>
                <a:spcPct val="100000"/>
              </a:lnSpc>
              <a:spcBef>
                <a:spcPts val="600"/>
              </a:spcBef>
              <a:spcAft>
                <a:spcPts val="0"/>
              </a:spcAft>
              <a:buSzPts val="1288"/>
              <a:buChar char="◼"/>
              <a:defRPr sz="1400">
                <a:solidFill>
                  <a:schemeClr val="dk2"/>
                </a:solidFill>
              </a:defRPr>
            </a:lvl7pPr>
            <a:lvl8pPr marL="3657600" lvl="7" indent="-310388" algn="l" rtl="0">
              <a:lnSpc>
                <a:spcPct val="100000"/>
              </a:lnSpc>
              <a:spcBef>
                <a:spcPts val="600"/>
              </a:spcBef>
              <a:spcAft>
                <a:spcPts val="0"/>
              </a:spcAft>
              <a:buSzPts val="1288"/>
              <a:buChar char="◼"/>
              <a:defRPr sz="1400">
                <a:solidFill>
                  <a:schemeClr val="dk2"/>
                </a:solidFill>
              </a:defRPr>
            </a:lvl8pPr>
            <a:lvl9pPr marL="4114800" lvl="8" indent="-310388" algn="l" rtl="0">
              <a:lnSpc>
                <a:spcPct val="100000"/>
              </a:lnSpc>
              <a:spcBef>
                <a:spcPts val="600"/>
              </a:spcBef>
              <a:spcAft>
                <a:spcPts val="600"/>
              </a:spcAft>
              <a:buSzPts val="1288"/>
              <a:buChar char="◼"/>
              <a:defRPr sz="1400">
                <a:solidFill>
                  <a:schemeClr val="dk2"/>
                </a:solidFill>
              </a:defRPr>
            </a:lvl9pPr>
          </a:lstStyle>
          <a:p>
            <a:endParaRPr/>
          </a:p>
        </p:txBody>
      </p:sp>
      <p:sp>
        <p:nvSpPr>
          <p:cNvPr id="97" name="Google Shape;97;g186f8b9ec00_0_612"/>
          <p:cNvSpPr txBox="1">
            <a:spLocks noGrp="1"/>
          </p:cNvSpPr>
          <p:nvPr>
            <p:ph type="body" idx="2"/>
          </p:nvPr>
        </p:nvSpPr>
        <p:spPr>
          <a:xfrm>
            <a:off x="4305617" y="5262295"/>
            <a:ext cx="4265400" cy="689400"/>
          </a:xfrm>
          <a:prstGeom prst="rect">
            <a:avLst/>
          </a:prstGeom>
          <a:noFill/>
          <a:ln>
            <a:noFill/>
          </a:ln>
        </p:spPr>
        <p:txBody>
          <a:bodyPr spcFirstLastPara="1" wrap="square" lIns="91425" tIns="45700" rIns="91425" bIns="45700" anchor="ctr" anchorCtr="0">
            <a:normAutofit/>
          </a:bodyPr>
          <a:lstStyle>
            <a:lvl1pPr marL="457200" lvl="0" indent="-228600" algn="r" rtl="0">
              <a:lnSpc>
                <a:spcPct val="100000"/>
              </a:lnSpc>
              <a:spcBef>
                <a:spcPts val="220"/>
              </a:spcBef>
              <a:spcAft>
                <a:spcPts val="0"/>
              </a:spcAft>
              <a:buSzPts val="1012"/>
              <a:buNone/>
              <a:defRPr sz="1100">
                <a:solidFill>
                  <a:schemeClr val="lt1"/>
                </a:solidFill>
              </a:defRPr>
            </a:lvl1pPr>
            <a:lvl2pPr marL="914400" lvl="1" indent="-228600" algn="l" rtl="0">
              <a:lnSpc>
                <a:spcPct val="100000"/>
              </a:lnSpc>
              <a:spcBef>
                <a:spcPts val="600"/>
              </a:spcBef>
              <a:spcAft>
                <a:spcPts val="0"/>
              </a:spcAft>
              <a:buSzPts val="1012"/>
              <a:buNone/>
              <a:defRPr sz="1100"/>
            </a:lvl2pPr>
            <a:lvl3pPr marL="1371600" lvl="2" indent="-228600" algn="l" rtl="0">
              <a:lnSpc>
                <a:spcPct val="100000"/>
              </a:lnSpc>
              <a:spcBef>
                <a:spcPts val="600"/>
              </a:spcBef>
              <a:spcAft>
                <a:spcPts val="0"/>
              </a:spcAft>
              <a:buSzPts val="920"/>
              <a:buNone/>
              <a:defRPr sz="1000"/>
            </a:lvl3pPr>
            <a:lvl4pPr marL="1828800" lvl="3" indent="-228600" algn="l" rtl="0">
              <a:lnSpc>
                <a:spcPct val="100000"/>
              </a:lnSpc>
              <a:spcBef>
                <a:spcPts val="600"/>
              </a:spcBef>
              <a:spcAft>
                <a:spcPts val="0"/>
              </a:spcAft>
              <a:buSzPts val="828"/>
              <a:buNone/>
              <a:defRPr sz="900"/>
            </a:lvl4pPr>
            <a:lvl5pPr marL="2286000" lvl="4" indent="-228600" algn="l" rtl="0">
              <a:lnSpc>
                <a:spcPct val="100000"/>
              </a:lnSpc>
              <a:spcBef>
                <a:spcPts val="600"/>
              </a:spcBef>
              <a:spcAft>
                <a:spcPts val="0"/>
              </a:spcAft>
              <a:buSzPts val="828"/>
              <a:buNone/>
              <a:defRPr sz="900"/>
            </a:lvl5pPr>
            <a:lvl6pPr marL="2743200" lvl="5" indent="-228600" algn="l" rtl="0">
              <a:lnSpc>
                <a:spcPct val="100000"/>
              </a:lnSpc>
              <a:spcBef>
                <a:spcPts val="600"/>
              </a:spcBef>
              <a:spcAft>
                <a:spcPts val="0"/>
              </a:spcAft>
              <a:buSzPts val="828"/>
              <a:buNone/>
              <a:defRPr sz="900"/>
            </a:lvl6pPr>
            <a:lvl7pPr marL="3200400" lvl="6" indent="-228600" algn="l" rtl="0">
              <a:lnSpc>
                <a:spcPct val="100000"/>
              </a:lnSpc>
              <a:spcBef>
                <a:spcPts val="600"/>
              </a:spcBef>
              <a:spcAft>
                <a:spcPts val="0"/>
              </a:spcAft>
              <a:buSzPts val="828"/>
              <a:buNone/>
              <a:defRPr sz="900"/>
            </a:lvl7pPr>
            <a:lvl8pPr marL="3657600" lvl="7" indent="-228600" algn="l" rtl="0">
              <a:lnSpc>
                <a:spcPct val="100000"/>
              </a:lnSpc>
              <a:spcBef>
                <a:spcPts val="600"/>
              </a:spcBef>
              <a:spcAft>
                <a:spcPts val="0"/>
              </a:spcAft>
              <a:buSzPts val="828"/>
              <a:buNone/>
              <a:defRPr sz="900"/>
            </a:lvl8pPr>
            <a:lvl9pPr marL="4114800" lvl="8" indent="-228600" algn="l" rtl="0">
              <a:lnSpc>
                <a:spcPct val="100000"/>
              </a:lnSpc>
              <a:spcBef>
                <a:spcPts val="600"/>
              </a:spcBef>
              <a:spcAft>
                <a:spcPts val="600"/>
              </a:spcAft>
              <a:buSzPts val="828"/>
              <a:buNone/>
              <a:defRPr sz="900"/>
            </a:lvl9pPr>
          </a:lstStyle>
          <a:p>
            <a:endParaRPr/>
          </a:p>
        </p:txBody>
      </p:sp>
      <p:sp>
        <p:nvSpPr>
          <p:cNvPr id="98" name="Google Shape;98;g186f8b9ec00_0_612"/>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solidFill>
                  <a:srgbClr val="9F276A"/>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g186f8b9ec00_0_612"/>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9F276A"/>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g186f8b9ec00_0_612"/>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101"/>
        <p:cNvGrpSpPr/>
        <p:nvPr/>
      </p:nvGrpSpPr>
      <p:grpSpPr>
        <a:xfrm>
          <a:off x="0" y="0"/>
          <a:ext cx="0" cy="0"/>
          <a:chOff x="0" y="0"/>
          <a:chExt cx="0" cy="0"/>
        </a:xfrm>
      </p:grpSpPr>
      <p:sp>
        <p:nvSpPr>
          <p:cNvPr id="102" name="Google Shape;102;g186f8b9ec00_0_620"/>
          <p:cNvSpPr/>
          <p:nvPr/>
        </p:nvSpPr>
        <p:spPr>
          <a:xfrm>
            <a:off x="448092" y="599725"/>
            <a:ext cx="82386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g186f8b9ec00_0_620"/>
          <p:cNvSpPr txBox="1">
            <a:spLocks noGrp="1"/>
          </p:cNvSpPr>
          <p:nvPr>
            <p:ph type="title"/>
          </p:nvPr>
        </p:nvSpPr>
        <p:spPr>
          <a:xfrm>
            <a:off x="581192" y="687474"/>
            <a:ext cx="7989900" cy="10833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g186f8b9ec00_0_620"/>
          <p:cNvSpPr txBox="1">
            <a:spLocks noGrp="1"/>
          </p:cNvSpPr>
          <p:nvPr>
            <p:ph type="body" idx="1"/>
          </p:nvPr>
        </p:nvSpPr>
        <p:spPr>
          <a:xfrm>
            <a:off x="581192" y="2228002"/>
            <a:ext cx="3899400" cy="3633000"/>
          </a:xfrm>
          <a:prstGeom prst="rect">
            <a:avLst/>
          </a:prstGeom>
          <a:noFill/>
          <a:ln>
            <a:noFill/>
          </a:ln>
        </p:spPr>
        <p:txBody>
          <a:bodyPr spcFirstLastPara="1" wrap="square" lIns="91425" tIns="45700" rIns="91425" bIns="45700" anchor="ctr" anchorCtr="0">
            <a:normAutofit/>
          </a:bodyPr>
          <a:lstStyle>
            <a:lvl1pPr marL="457200" lvl="0" indent="-333756" algn="l" rtl="0">
              <a:lnSpc>
                <a:spcPct val="100000"/>
              </a:lnSpc>
              <a:spcBef>
                <a:spcPts val="360"/>
              </a:spcBef>
              <a:spcAft>
                <a:spcPts val="0"/>
              </a:spcAft>
              <a:buSzPts val="1656"/>
              <a:buChar char="◼"/>
              <a:defRPr/>
            </a:lvl1pPr>
            <a:lvl2pPr marL="914400" lvl="1" indent="-333756" algn="l" rtl="0">
              <a:lnSpc>
                <a:spcPct val="100000"/>
              </a:lnSpc>
              <a:spcBef>
                <a:spcPts val="600"/>
              </a:spcBef>
              <a:spcAft>
                <a:spcPts val="0"/>
              </a:spcAft>
              <a:buSzPts val="1656"/>
              <a:buChar char="◼"/>
              <a:defRPr/>
            </a:lvl2pPr>
            <a:lvl3pPr marL="1371600" lvl="2" indent="-333756" algn="l" rtl="0">
              <a:lnSpc>
                <a:spcPct val="100000"/>
              </a:lnSpc>
              <a:spcBef>
                <a:spcPts val="600"/>
              </a:spcBef>
              <a:spcAft>
                <a:spcPts val="0"/>
              </a:spcAft>
              <a:buSzPts val="1656"/>
              <a:buChar char="◼"/>
              <a:defRPr/>
            </a:lvl3pPr>
            <a:lvl4pPr marL="1828800" lvl="3" indent="-333756" algn="l" rtl="0">
              <a:lnSpc>
                <a:spcPct val="100000"/>
              </a:lnSpc>
              <a:spcBef>
                <a:spcPts val="600"/>
              </a:spcBef>
              <a:spcAft>
                <a:spcPts val="0"/>
              </a:spcAft>
              <a:buSzPts val="1656"/>
              <a:buChar char="◼"/>
              <a:defRPr/>
            </a:lvl4pPr>
            <a:lvl5pPr marL="2286000" lvl="4" indent="-333756" algn="l" rtl="0">
              <a:lnSpc>
                <a:spcPct val="100000"/>
              </a:lnSpc>
              <a:spcBef>
                <a:spcPts val="600"/>
              </a:spcBef>
              <a:spcAft>
                <a:spcPts val="0"/>
              </a:spcAft>
              <a:buSzPts val="1656"/>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105" name="Google Shape;105;g186f8b9ec00_0_620"/>
          <p:cNvSpPr txBox="1">
            <a:spLocks noGrp="1"/>
          </p:cNvSpPr>
          <p:nvPr>
            <p:ph type="body" idx="2"/>
          </p:nvPr>
        </p:nvSpPr>
        <p:spPr>
          <a:xfrm>
            <a:off x="4663282" y="2228003"/>
            <a:ext cx="3907800" cy="3633000"/>
          </a:xfrm>
          <a:prstGeom prst="rect">
            <a:avLst/>
          </a:prstGeom>
          <a:noFill/>
          <a:ln>
            <a:noFill/>
          </a:ln>
        </p:spPr>
        <p:txBody>
          <a:bodyPr spcFirstLastPara="1" wrap="square" lIns="91425" tIns="45700" rIns="91425" bIns="45700" anchor="ctr" anchorCtr="0">
            <a:normAutofit/>
          </a:bodyPr>
          <a:lstStyle>
            <a:lvl1pPr marL="457200" lvl="0" indent="-333756" algn="l" rtl="0">
              <a:lnSpc>
                <a:spcPct val="100000"/>
              </a:lnSpc>
              <a:spcBef>
                <a:spcPts val="360"/>
              </a:spcBef>
              <a:spcAft>
                <a:spcPts val="0"/>
              </a:spcAft>
              <a:buSzPts val="1656"/>
              <a:buChar char="◼"/>
              <a:defRPr/>
            </a:lvl1pPr>
            <a:lvl2pPr marL="914400" lvl="1" indent="-333756" algn="l" rtl="0">
              <a:lnSpc>
                <a:spcPct val="100000"/>
              </a:lnSpc>
              <a:spcBef>
                <a:spcPts val="600"/>
              </a:spcBef>
              <a:spcAft>
                <a:spcPts val="0"/>
              </a:spcAft>
              <a:buSzPts val="1656"/>
              <a:buChar char="◼"/>
              <a:defRPr/>
            </a:lvl2pPr>
            <a:lvl3pPr marL="1371600" lvl="2" indent="-333756" algn="l" rtl="0">
              <a:lnSpc>
                <a:spcPct val="100000"/>
              </a:lnSpc>
              <a:spcBef>
                <a:spcPts val="600"/>
              </a:spcBef>
              <a:spcAft>
                <a:spcPts val="0"/>
              </a:spcAft>
              <a:buSzPts val="1656"/>
              <a:buChar char="◼"/>
              <a:defRPr/>
            </a:lvl3pPr>
            <a:lvl4pPr marL="1828800" lvl="3" indent="-333756" algn="l" rtl="0">
              <a:lnSpc>
                <a:spcPct val="100000"/>
              </a:lnSpc>
              <a:spcBef>
                <a:spcPts val="600"/>
              </a:spcBef>
              <a:spcAft>
                <a:spcPts val="0"/>
              </a:spcAft>
              <a:buSzPts val="1656"/>
              <a:buChar char="◼"/>
              <a:defRPr/>
            </a:lvl4pPr>
            <a:lvl5pPr marL="2286000" lvl="4" indent="-333756" algn="l" rtl="0">
              <a:lnSpc>
                <a:spcPct val="100000"/>
              </a:lnSpc>
              <a:spcBef>
                <a:spcPts val="600"/>
              </a:spcBef>
              <a:spcAft>
                <a:spcPts val="0"/>
              </a:spcAft>
              <a:buSzPts val="1656"/>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106" name="Google Shape;106;g186f8b9ec00_0_620"/>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g186f8b9ec00_0_620"/>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g186f8b9ec00_0_620"/>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09"/>
        <p:cNvGrpSpPr/>
        <p:nvPr/>
      </p:nvGrpSpPr>
      <p:grpSpPr>
        <a:xfrm>
          <a:off x="0" y="0"/>
          <a:ext cx="0" cy="0"/>
          <a:chOff x="0" y="0"/>
          <a:chExt cx="0" cy="0"/>
        </a:xfrm>
      </p:grpSpPr>
      <p:sp>
        <p:nvSpPr>
          <p:cNvPr id="110" name="Google Shape;110;g186f8b9ec00_0_628"/>
          <p:cNvSpPr/>
          <p:nvPr/>
        </p:nvSpPr>
        <p:spPr>
          <a:xfrm>
            <a:off x="448092" y="599725"/>
            <a:ext cx="82386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g186f8b9ec00_0_628"/>
          <p:cNvSpPr txBox="1">
            <a:spLocks noGrp="1"/>
          </p:cNvSpPr>
          <p:nvPr>
            <p:ph type="title"/>
          </p:nvPr>
        </p:nvSpPr>
        <p:spPr>
          <a:xfrm>
            <a:off x="581192" y="687474"/>
            <a:ext cx="7989900" cy="10833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g186f8b9ec00_0_628"/>
          <p:cNvSpPr txBox="1">
            <a:spLocks noGrp="1"/>
          </p:cNvSpPr>
          <p:nvPr>
            <p:ph type="body" idx="1"/>
          </p:nvPr>
        </p:nvSpPr>
        <p:spPr>
          <a:xfrm>
            <a:off x="581192" y="2228003"/>
            <a:ext cx="7989900" cy="3630900"/>
          </a:xfrm>
          <a:prstGeom prst="rect">
            <a:avLst/>
          </a:prstGeom>
          <a:noFill/>
          <a:ln>
            <a:noFill/>
          </a:ln>
        </p:spPr>
        <p:txBody>
          <a:bodyPr spcFirstLastPara="1" wrap="square" lIns="91425" tIns="45700" rIns="91425" bIns="45700" anchor="ctr" anchorCtr="0">
            <a:normAutofit/>
          </a:bodyPr>
          <a:lstStyle>
            <a:lvl1pPr marL="457200" lvl="0" indent="-333756" algn="l" rtl="0">
              <a:lnSpc>
                <a:spcPct val="100000"/>
              </a:lnSpc>
              <a:spcBef>
                <a:spcPts val="360"/>
              </a:spcBef>
              <a:spcAft>
                <a:spcPts val="0"/>
              </a:spcAft>
              <a:buSzPts val="1656"/>
              <a:buChar char="◼"/>
              <a:defRPr/>
            </a:lvl1pPr>
            <a:lvl2pPr marL="914400" lvl="1" indent="-333756" algn="l" rtl="0">
              <a:lnSpc>
                <a:spcPct val="100000"/>
              </a:lnSpc>
              <a:spcBef>
                <a:spcPts val="600"/>
              </a:spcBef>
              <a:spcAft>
                <a:spcPts val="0"/>
              </a:spcAft>
              <a:buSzPts val="1656"/>
              <a:buChar char="◼"/>
              <a:defRPr/>
            </a:lvl2pPr>
            <a:lvl3pPr marL="1371600" lvl="2" indent="-333756" algn="l" rtl="0">
              <a:lnSpc>
                <a:spcPct val="100000"/>
              </a:lnSpc>
              <a:spcBef>
                <a:spcPts val="600"/>
              </a:spcBef>
              <a:spcAft>
                <a:spcPts val="0"/>
              </a:spcAft>
              <a:buSzPts val="1656"/>
              <a:buChar char="◼"/>
              <a:defRPr/>
            </a:lvl3pPr>
            <a:lvl4pPr marL="1828800" lvl="3" indent="-333756" algn="l" rtl="0">
              <a:lnSpc>
                <a:spcPct val="100000"/>
              </a:lnSpc>
              <a:spcBef>
                <a:spcPts val="600"/>
              </a:spcBef>
              <a:spcAft>
                <a:spcPts val="0"/>
              </a:spcAft>
              <a:buSzPts val="1656"/>
              <a:buChar char="◼"/>
              <a:defRPr/>
            </a:lvl4pPr>
            <a:lvl5pPr marL="2286000" lvl="4" indent="-333756" algn="l" rtl="0">
              <a:lnSpc>
                <a:spcPct val="100000"/>
              </a:lnSpc>
              <a:spcBef>
                <a:spcPts val="600"/>
              </a:spcBef>
              <a:spcAft>
                <a:spcPts val="0"/>
              </a:spcAft>
              <a:buSzPts val="1656"/>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113" name="Google Shape;113;g186f8b9ec00_0_628"/>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g186f8b9ec00_0_628"/>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g186f8b9ec00_0_628"/>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_HEADER">
  <p:cSld name="SECTION_HEADER_1">
    <p:spTree>
      <p:nvGrpSpPr>
        <p:cNvPr id="1" name="Shape 116"/>
        <p:cNvGrpSpPr/>
        <p:nvPr/>
      </p:nvGrpSpPr>
      <p:grpSpPr>
        <a:xfrm>
          <a:off x="0" y="0"/>
          <a:ext cx="0" cy="0"/>
          <a:chOff x="0" y="0"/>
          <a:chExt cx="0" cy="0"/>
        </a:xfrm>
      </p:grpSpPr>
      <p:sp>
        <p:nvSpPr>
          <p:cNvPr id="117" name="Google Shape;117;g186f8b9ec00_0_635"/>
          <p:cNvSpPr/>
          <p:nvPr/>
        </p:nvSpPr>
        <p:spPr>
          <a:xfrm>
            <a:off x="452646" y="5141973"/>
            <a:ext cx="82386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186f8b9ec00_0_635"/>
          <p:cNvSpPr txBox="1">
            <a:spLocks noGrp="1"/>
          </p:cNvSpPr>
          <p:nvPr>
            <p:ph type="title"/>
          </p:nvPr>
        </p:nvSpPr>
        <p:spPr>
          <a:xfrm>
            <a:off x="581193" y="3036573"/>
            <a:ext cx="7989900" cy="15048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3600"/>
              <a:buFont typeface="Gill Sans"/>
              <a:buNone/>
              <a:defRPr sz="3600" b="0" cap="none">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g186f8b9ec00_0_635"/>
          <p:cNvSpPr txBox="1">
            <a:spLocks noGrp="1"/>
          </p:cNvSpPr>
          <p:nvPr>
            <p:ph type="body" idx="1"/>
          </p:nvPr>
        </p:nvSpPr>
        <p:spPr>
          <a:xfrm>
            <a:off x="581193" y="4541417"/>
            <a:ext cx="7989900" cy="600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60"/>
              </a:spcBef>
              <a:spcAft>
                <a:spcPts val="0"/>
              </a:spcAft>
              <a:buSzPts val="1656"/>
              <a:buNone/>
              <a:defRPr sz="1800" cap="none">
                <a:solidFill>
                  <a:schemeClr val="accent2"/>
                </a:solidFill>
              </a:defRPr>
            </a:lvl1pPr>
            <a:lvl2pPr marL="914400" lvl="1" indent="-228600" algn="l" rtl="0">
              <a:lnSpc>
                <a:spcPct val="100000"/>
              </a:lnSpc>
              <a:spcBef>
                <a:spcPts val="600"/>
              </a:spcBef>
              <a:spcAft>
                <a:spcPts val="0"/>
              </a:spcAft>
              <a:buSzPts val="1656"/>
              <a:buNone/>
              <a:defRPr sz="1800">
                <a:solidFill>
                  <a:srgbClr val="888888"/>
                </a:solidFill>
              </a:defRPr>
            </a:lvl2pPr>
            <a:lvl3pPr marL="1371600" lvl="2" indent="-228600" algn="l" rtl="0">
              <a:lnSpc>
                <a:spcPct val="100000"/>
              </a:lnSpc>
              <a:spcBef>
                <a:spcPts val="600"/>
              </a:spcBef>
              <a:spcAft>
                <a:spcPts val="0"/>
              </a:spcAft>
              <a:buSzPts val="1472"/>
              <a:buNone/>
              <a:defRPr sz="1600">
                <a:solidFill>
                  <a:srgbClr val="888888"/>
                </a:solidFill>
              </a:defRPr>
            </a:lvl3pPr>
            <a:lvl4pPr marL="1828800" lvl="3" indent="-228600" algn="l" rtl="0">
              <a:lnSpc>
                <a:spcPct val="100000"/>
              </a:lnSpc>
              <a:spcBef>
                <a:spcPts val="600"/>
              </a:spcBef>
              <a:spcAft>
                <a:spcPts val="0"/>
              </a:spcAft>
              <a:buSzPts val="1288"/>
              <a:buNone/>
              <a:defRPr sz="1400">
                <a:solidFill>
                  <a:srgbClr val="888888"/>
                </a:solidFill>
              </a:defRPr>
            </a:lvl4pPr>
            <a:lvl5pPr marL="2286000" lvl="4" indent="-228600" algn="l" rtl="0">
              <a:lnSpc>
                <a:spcPct val="100000"/>
              </a:lnSpc>
              <a:spcBef>
                <a:spcPts val="600"/>
              </a:spcBef>
              <a:spcAft>
                <a:spcPts val="0"/>
              </a:spcAft>
              <a:buSzPts val="1288"/>
              <a:buNone/>
              <a:defRPr sz="1400">
                <a:solidFill>
                  <a:srgbClr val="888888"/>
                </a:solidFill>
              </a:defRPr>
            </a:lvl5pPr>
            <a:lvl6pPr marL="2743200" lvl="5" indent="-228600" algn="l" rtl="0">
              <a:lnSpc>
                <a:spcPct val="100000"/>
              </a:lnSpc>
              <a:spcBef>
                <a:spcPts val="600"/>
              </a:spcBef>
              <a:spcAft>
                <a:spcPts val="0"/>
              </a:spcAft>
              <a:buSzPts val="1288"/>
              <a:buNone/>
              <a:defRPr sz="1400">
                <a:solidFill>
                  <a:srgbClr val="888888"/>
                </a:solidFill>
              </a:defRPr>
            </a:lvl6pPr>
            <a:lvl7pPr marL="3200400" lvl="6" indent="-228600" algn="l" rtl="0">
              <a:lnSpc>
                <a:spcPct val="100000"/>
              </a:lnSpc>
              <a:spcBef>
                <a:spcPts val="600"/>
              </a:spcBef>
              <a:spcAft>
                <a:spcPts val="0"/>
              </a:spcAft>
              <a:buSzPts val="1288"/>
              <a:buNone/>
              <a:defRPr sz="1400">
                <a:solidFill>
                  <a:srgbClr val="888888"/>
                </a:solidFill>
              </a:defRPr>
            </a:lvl7pPr>
            <a:lvl8pPr marL="3657600" lvl="7" indent="-228600" algn="l" rtl="0">
              <a:lnSpc>
                <a:spcPct val="100000"/>
              </a:lnSpc>
              <a:spcBef>
                <a:spcPts val="600"/>
              </a:spcBef>
              <a:spcAft>
                <a:spcPts val="0"/>
              </a:spcAft>
              <a:buSzPts val="1288"/>
              <a:buNone/>
              <a:defRPr sz="1400">
                <a:solidFill>
                  <a:srgbClr val="888888"/>
                </a:solidFill>
              </a:defRPr>
            </a:lvl8pPr>
            <a:lvl9pPr marL="4114800" lvl="8" indent="-228600" algn="l" rtl="0">
              <a:lnSpc>
                <a:spcPct val="100000"/>
              </a:lnSpc>
              <a:spcBef>
                <a:spcPts val="600"/>
              </a:spcBef>
              <a:spcAft>
                <a:spcPts val="600"/>
              </a:spcAft>
              <a:buSzPts val="1288"/>
              <a:buNone/>
              <a:defRPr sz="1400">
                <a:solidFill>
                  <a:srgbClr val="888888"/>
                </a:solidFill>
              </a:defRPr>
            </a:lvl9pPr>
          </a:lstStyle>
          <a:p>
            <a:endParaRPr/>
          </a:p>
        </p:txBody>
      </p:sp>
      <p:sp>
        <p:nvSpPr>
          <p:cNvPr id="120" name="Google Shape;120;g186f8b9ec00_0_635"/>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solidFill>
                  <a:srgbClr val="9F276A"/>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g186f8b9ec00_0_635"/>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9F276A"/>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g186f8b9ec00_0_635"/>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roduction">
  <p:cSld name="Introduction">
    <p:bg>
      <p:bgPr>
        <a:solidFill>
          <a:schemeClr val="accent1"/>
        </a:solidFill>
        <a:effectLst/>
      </p:bgPr>
    </p:bg>
    <p:spTree>
      <p:nvGrpSpPr>
        <p:cNvPr id="1" name="Shape 123"/>
        <p:cNvGrpSpPr/>
        <p:nvPr/>
      </p:nvGrpSpPr>
      <p:grpSpPr>
        <a:xfrm>
          <a:off x="0" y="0"/>
          <a:ext cx="0" cy="0"/>
          <a:chOff x="0" y="0"/>
          <a:chExt cx="0" cy="0"/>
        </a:xfrm>
      </p:grpSpPr>
      <p:sp>
        <p:nvSpPr>
          <p:cNvPr id="124" name="Google Shape;124;g186f8b9ec00_0_930"/>
          <p:cNvSpPr txBox="1">
            <a:spLocks noGrp="1"/>
          </p:cNvSpPr>
          <p:nvPr>
            <p:ph type="title"/>
          </p:nvPr>
        </p:nvSpPr>
        <p:spPr>
          <a:xfrm>
            <a:off x="1021556" y="1671639"/>
            <a:ext cx="3833700" cy="1204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g186f8b9ec00_0_930"/>
          <p:cNvSpPr txBox="1">
            <a:spLocks noGrp="1"/>
          </p:cNvSpPr>
          <p:nvPr>
            <p:ph type="body" idx="1"/>
          </p:nvPr>
        </p:nvSpPr>
        <p:spPr>
          <a:xfrm>
            <a:off x="1021556" y="3660774"/>
            <a:ext cx="3833700" cy="1525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None/>
              <a:defRPr sz="1400">
                <a:solidFill>
                  <a:schemeClr val="dk1"/>
                </a:solidFill>
              </a:defRPr>
            </a:lvl1pPr>
            <a:lvl2pPr marL="914400" lvl="1" indent="-228600" algn="l" rtl="0">
              <a:lnSpc>
                <a:spcPct val="90000"/>
              </a:lnSpc>
              <a:spcBef>
                <a:spcPts val="1200"/>
              </a:spcBef>
              <a:spcAft>
                <a:spcPts val="0"/>
              </a:spcAft>
              <a:buClr>
                <a:srgbClr val="888888"/>
              </a:buClr>
              <a:buSzPts val="2000"/>
              <a:buNone/>
              <a:defRPr sz="2000">
                <a:solidFill>
                  <a:srgbClr val="888888"/>
                </a:solidFill>
              </a:defRPr>
            </a:lvl2pPr>
            <a:lvl3pPr marL="1371600" lvl="2" indent="-228600" algn="l" rtl="0">
              <a:lnSpc>
                <a:spcPct val="90000"/>
              </a:lnSpc>
              <a:spcBef>
                <a:spcPts val="1200"/>
              </a:spcBef>
              <a:spcAft>
                <a:spcPts val="0"/>
              </a:spcAft>
              <a:buClr>
                <a:srgbClr val="888888"/>
              </a:buClr>
              <a:buSzPts val="1800"/>
              <a:buNone/>
              <a:defRPr sz="1800">
                <a:solidFill>
                  <a:srgbClr val="888888"/>
                </a:solidFill>
              </a:defRPr>
            </a:lvl3pPr>
            <a:lvl4pPr marL="1828800" lvl="3" indent="-228600" algn="l" rtl="0">
              <a:lnSpc>
                <a:spcPct val="90000"/>
              </a:lnSpc>
              <a:spcBef>
                <a:spcPts val="1200"/>
              </a:spcBef>
              <a:spcAft>
                <a:spcPts val="0"/>
              </a:spcAft>
              <a:buClr>
                <a:srgbClr val="888888"/>
              </a:buClr>
              <a:buSzPts val="1600"/>
              <a:buNone/>
              <a:defRPr sz="1600">
                <a:solidFill>
                  <a:srgbClr val="888888"/>
                </a:solidFill>
              </a:defRPr>
            </a:lvl4pPr>
            <a:lvl5pPr marL="2286000" lvl="4" indent="-228600" algn="l" rtl="0">
              <a:lnSpc>
                <a:spcPct val="90000"/>
              </a:lnSpc>
              <a:spcBef>
                <a:spcPts val="1200"/>
              </a:spcBef>
              <a:spcAft>
                <a:spcPts val="0"/>
              </a:spcAft>
              <a:buClr>
                <a:srgbClr val="888888"/>
              </a:buClr>
              <a:buSzPts val="1600"/>
              <a:buNone/>
              <a:defRPr sz="1600">
                <a:solidFill>
                  <a:srgbClr val="888888"/>
                </a:solidFill>
              </a:defRPr>
            </a:lvl5pPr>
            <a:lvl6pPr marL="2743200" lvl="5" indent="-228600" algn="l" rtl="0">
              <a:lnSpc>
                <a:spcPct val="90000"/>
              </a:lnSpc>
              <a:spcBef>
                <a:spcPts val="1200"/>
              </a:spcBef>
              <a:spcAft>
                <a:spcPts val="0"/>
              </a:spcAft>
              <a:buClr>
                <a:srgbClr val="888888"/>
              </a:buClr>
              <a:buSzPts val="1600"/>
              <a:buNone/>
              <a:defRPr sz="1600">
                <a:solidFill>
                  <a:srgbClr val="888888"/>
                </a:solidFill>
              </a:defRPr>
            </a:lvl6pPr>
            <a:lvl7pPr marL="3200400" lvl="6" indent="-228600" algn="l" rtl="0">
              <a:lnSpc>
                <a:spcPct val="90000"/>
              </a:lnSpc>
              <a:spcBef>
                <a:spcPts val="1200"/>
              </a:spcBef>
              <a:spcAft>
                <a:spcPts val="0"/>
              </a:spcAft>
              <a:buClr>
                <a:srgbClr val="888888"/>
              </a:buClr>
              <a:buSzPts val="1600"/>
              <a:buNone/>
              <a:defRPr sz="1600">
                <a:solidFill>
                  <a:srgbClr val="888888"/>
                </a:solidFill>
              </a:defRPr>
            </a:lvl7pPr>
            <a:lvl8pPr marL="3657600" lvl="7" indent="-228600" algn="l" rtl="0">
              <a:lnSpc>
                <a:spcPct val="90000"/>
              </a:lnSpc>
              <a:spcBef>
                <a:spcPts val="1200"/>
              </a:spcBef>
              <a:spcAft>
                <a:spcPts val="0"/>
              </a:spcAft>
              <a:buClr>
                <a:srgbClr val="888888"/>
              </a:buClr>
              <a:buSzPts val="1600"/>
              <a:buNone/>
              <a:defRPr sz="1600">
                <a:solidFill>
                  <a:srgbClr val="888888"/>
                </a:solidFill>
              </a:defRPr>
            </a:lvl8pPr>
            <a:lvl9pPr marL="4114800" lvl="8" indent="-228600" algn="l" rtl="0">
              <a:lnSpc>
                <a:spcPct val="90000"/>
              </a:lnSpc>
              <a:spcBef>
                <a:spcPts val="1200"/>
              </a:spcBef>
              <a:spcAft>
                <a:spcPts val="1200"/>
              </a:spcAft>
              <a:buClr>
                <a:srgbClr val="888888"/>
              </a:buClr>
              <a:buSzPts val="1600"/>
              <a:buNone/>
              <a:defRPr sz="1600">
                <a:solidFill>
                  <a:srgbClr val="888888"/>
                </a:solidFill>
              </a:defRPr>
            </a:lvl9pPr>
          </a:lstStyle>
          <a:p>
            <a:endParaRPr/>
          </a:p>
        </p:txBody>
      </p:sp>
      <p:cxnSp>
        <p:nvCxnSpPr>
          <p:cNvPr id="126" name="Google Shape;126;g186f8b9ec00_0_930"/>
          <p:cNvCxnSpPr/>
          <p:nvPr/>
        </p:nvCxnSpPr>
        <p:spPr>
          <a:xfrm>
            <a:off x="6822281" y="1497012"/>
            <a:ext cx="2321700" cy="0"/>
          </a:xfrm>
          <a:prstGeom prst="straightConnector1">
            <a:avLst/>
          </a:prstGeom>
          <a:noFill/>
          <a:ln w="9525" cap="flat" cmpd="sng">
            <a:solidFill>
              <a:schemeClr val="dk1"/>
            </a:solidFill>
            <a:prstDash val="solid"/>
            <a:miter lim="800000"/>
            <a:headEnd type="none" w="sm" len="sm"/>
            <a:tailEnd type="none" w="sm" len="sm"/>
          </a:ln>
        </p:spPr>
      </p:cxnSp>
      <p:cxnSp>
        <p:nvCxnSpPr>
          <p:cNvPr id="127" name="Google Shape;127;g186f8b9ec00_0_930"/>
          <p:cNvCxnSpPr/>
          <p:nvPr/>
        </p:nvCxnSpPr>
        <p:spPr>
          <a:xfrm flipH="1">
            <a:off x="5215050" y="-25401"/>
            <a:ext cx="2843100" cy="6902400"/>
          </a:xfrm>
          <a:prstGeom prst="straightConnector1">
            <a:avLst/>
          </a:prstGeom>
          <a:noFill/>
          <a:ln w="9525" cap="flat" cmpd="sng">
            <a:solidFill>
              <a:schemeClr val="dk1"/>
            </a:solidFill>
            <a:prstDash val="solid"/>
            <a:miter lim="800000"/>
            <a:headEnd type="none" w="sm" len="sm"/>
            <a:tailEnd type="none" w="sm" len="sm"/>
          </a:ln>
        </p:spPr>
      </p:cxnSp>
      <p:sp>
        <p:nvSpPr>
          <p:cNvPr id="128" name="Google Shape;128;g186f8b9ec00_0_93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g186f8b9ec00_0_930"/>
          <p:cNvSpPr txBox="1">
            <a:spLocks noGrp="1"/>
          </p:cNvSpPr>
          <p:nvPr>
            <p:ph type="ftr" idx="11"/>
          </p:nvPr>
        </p:nvSpPr>
        <p:spPr>
          <a:xfrm>
            <a:off x="3918347" y="6356350"/>
            <a:ext cx="13074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g186f8b9ec00_0_93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900" b="0" i="0" u="none" strike="noStrike" cap="none">
                <a:solidFill>
                  <a:srgbClr val="888888"/>
                </a:solidFill>
                <a:latin typeface="Arial"/>
                <a:ea typeface="Arial"/>
                <a:cs typeface="Arial"/>
                <a:sym typeface="Arial"/>
              </a:defRPr>
            </a:lvl1pPr>
            <a:lvl2pPr marL="0" lvl="1" indent="0" algn="r" rtl="0">
              <a:spcBef>
                <a:spcPts val="0"/>
              </a:spcBef>
              <a:buNone/>
              <a:defRPr sz="900" b="0" i="0" u="none" strike="noStrike" cap="none">
                <a:solidFill>
                  <a:srgbClr val="888888"/>
                </a:solidFill>
                <a:latin typeface="Arial"/>
                <a:ea typeface="Arial"/>
                <a:cs typeface="Arial"/>
                <a:sym typeface="Arial"/>
              </a:defRPr>
            </a:lvl2pPr>
            <a:lvl3pPr marL="0" lvl="2" indent="0" algn="r" rtl="0">
              <a:spcBef>
                <a:spcPts val="0"/>
              </a:spcBef>
              <a:buNone/>
              <a:defRPr sz="900" b="0" i="0" u="none" strike="noStrike" cap="none">
                <a:solidFill>
                  <a:srgbClr val="888888"/>
                </a:solidFill>
                <a:latin typeface="Arial"/>
                <a:ea typeface="Arial"/>
                <a:cs typeface="Arial"/>
                <a:sym typeface="Arial"/>
              </a:defRPr>
            </a:lvl3pPr>
            <a:lvl4pPr marL="0" lvl="3" indent="0" algn="r" rtl="0">
              <a:spcBef>
                <a:spcPts val="0"/>
              </a:spcBef>
              <a:buNone/>
              <a:defRPr sz="900" b="0" i="0" u="none" strike="noStrike" cap="none">
                <a:solidFill>
                  <a:srgbClr val="888888"/>
                </a:solidFill>
                <a:latin typeface="Arial"/>
                <a:ea typeface="Arial"/>
                <a:cs typeface="Arial"/>
                <a:sym typeface="Arial"/>
              </a:defRPr>
            </a:lvl4pPr>
            <a:lvl5pPr marL="0" lvl="4" indent="0" algn="r" rtl="0">
              <a:spcBef>
                <a:spcPts val="0"/>
              </a:spcBef>
              <a:buNone/>
              <a:defRPr sz="900" b="0" i="0" u="none" strike="noStrike" cap="none">
                <a:solidFill>
                  <a:srgbClr val="888888"/>
                </a:solidFill>
                <a:latin typeface="Arial"/>
                <a:ea typeface="Arial"/>
                <a:cs typeface="Arial"/>
                <a:sym typeface="Arial"/>
              </a:defRPr>
            </a:lvl5pPr>
            <a:lvl6pPr marL="0" lvl="5" indent="0" algn="r" rtl="0">
              <a:spcBef>
                <a:spcPts val="0"/>
              </a:spcBef>
              <a:buNone/>
              <a:defRPr sz="900" b="0" i="0" u="none" strike="noStrike" cap="none">
                <a:solidFill>
                  <a:srgbClr val="888888"/>
                </a:solidFill>
                <a:latin typeface="Arial"/>
                <a:ea typeface="Arial"/>
                <a:cs typeface="Arial"/>
                <a:sym typeface="Arial"/>
              </a:defRPr>
            </a:lvl6pPr>
            <a:lvl7pPr marL="0" lvl="6" indent="0" algn="r" rtl="0">
              <a:spcBef>
                <a:spcPts val="0"/>
              </a:spcBef>
              <a:buNone/>
              <a:defRPr sz="900" b="0" i="0" u="none" strike="noStrike" cap="none">
                <a:solidFill>
                  <a:srgbClr val="888888"/>
                </a:solidFill>
                <a:latin typeface="Arial"/>
                <a:ea typeface="Arial"/>
                <a:cs typeface="Arial"/>
                <a:sym typeface="Arial"/>
              </a:defRPr>
            </a:lvl7pPr>
            <a:lvl8pPr marL="0" lvl="7" indent="0" algn="r" rtl="0">
              <a:spcBef>
                <a:spcPts val="0"/>
              </a:spcBef>
              <a:buNone/>
              <a:defRPr sz="900" b="0" i="0" u="none" strike="noStrike" cap="none">
                <a:solidFill>
                  <a:srgbClr val="888888"/>
                </a:solidFill>
                <a:latin typeface="Arial"/>
                <a:ea typeface="Arial"/>
                <a:cs typeface="Arial"/>
                <a:sym typeface="Arial"/>
              </a:defRPr>
            </a:lvl8pPr>
            <a:lvl9pPr marL="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Content">
  <p:cSld name="3  Content">
    <p:bg>
      <p:bgPr>
        <a:solidFill>
          <a:schemeClr val="dk1"/>
        </a:solidFill>
        <a:effectLst/>
      </p:bgPr>
    </p:bg>
    <p:spTree>
      <p:nvGrpSpPr>
        <p:cNvPr id="1" name="Shape 131"/>
        <p:cNvGrpSpPr/>
        <p:nvPr/>
      </p:nvGrpSpPr>
      <p:grpSpPr>
        <a:xfrm>
          <a:off x="0" y="0"/>
          <a:ext cx="0" cy="0"/>
          <a:chOff x="0" y="0"/>
          <a:chExt cx="0" cy="0"/>
        </a:xfrm>
      </p:grpSpPr>
      <p:sp>
        <p:nvSpPr>
          <p:cNvPr id="132" name="Google Shape;132;g186f8b9ec00_0_1815"/>
          <p:cNvSpPr txBox="1">
            <a:spLocks noGrp="1"/>
          </p:cNvSpPr>
          <p:nvPr>
            <p:ph type="title"/>
          </p:nvPr>
        </p:nvSpPr>
        <p:spPr>
          <a:xfrm>
            <a:off x="1413867" y="892177"/>
            <a:ext cx="63162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2800"/>
              <a:buFont typeface="Arial"/>
              <a:buNone/>
              <a:defRPr sz="2800" cap="none">
                <a:solidFill>
                  <a:schemeClr val="lt1"/>
                </a:solidFill>
                <a:latin typeface="Arial"/>
                <a:ea typeface="Arial"/>
                <a:cs typeface="Arial"/>
                <a:sym typeface="Aria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33" name="Google Shape;133;g186f8b9ec00_0_1815"/>
          <p:cNvPicPr preferRelativeResize="0"/>
          <p:nvPr/>
        </p:nvPicPr>
        <p:blipFill rotWithShape="1">
          <a:blip r:embed="rId2">
            <a:alphaModFix/>
          </a:blip>
          <a:srcRect/>
          <a:stretch/>
        </p:blipFill>
        <p:spPr>
          <a:xfrm>
            <a:off x="1098856" y="2358007"/>
            <a:ext cx="1828800" cy="1514475"/>
          </a:xfrm>
          <a:prstGeom prst="rect">
            <a:avLst/>
          </a:prstGeom>
          <a:noFill/>
          <a:ln>
            <a:noFill/>
          </a:ln>
        </p:spPr>
      </p:pic>
      <p:pic>
        <p:nvPicPr>
          <p:cNvPr id="134" name="Google Shape;134;g186f8b9ec00_0_1815"/>
          <p:cNvPicPr preferRelativeResize="0"/>
          <p:nvPr/>
        </p:nvPicPr>
        <p:blipFill rotWithShape="1">
          <a:blip r:embed="rId3">
            <a:alphaModFix/>
          </a:blip>
          <a:srcRect/>
          <a:stretch/>
        </p:blipFill>
        <p:spPr>
          <a:xfrm>
            <a:off x="3750469" y="2531837"/>
            <a:ext cx="1643063" cy="1457325"/>
          </a:xfrm>
          <a:prstGeom prst="rect">
            <a:avLst/>
          </a:prstGeom>
          <a:noFill/>
          <a:ln>
            <a:noFill/>
          </a:ln>
        </p:spPr>
      </p:pic>
      <p:pic>
        <p:nvPicPr>
          <p:cNvPr id="135" name="Google Shape;135;g186f8b9ec00_0_1815"/>
          <p:cNvPicPr preferRelativeResize="0"/>
          <p:nvPr/>
        </p:nvPicPr>
        <p:blipFill rotWithShape="1">
          <a:blip r:embed="rId4">
            <a:alphaModFix/>
          </a:blip>
          <a:srcRect/>
          <a:stretch/>
        </p:blipFill>
        <p:spPr>
          <a:xfrm>
            <a:off x="6259206" y="2421056"/>
            <a:ext cx="1743075" cy="1543050"/>
          </a:xfrm>
          <a:prstGeom prst="rect">
            <a:avLst/>
          </a:prstGeom>
          <a:noFill/>
          <a:ln>
            <a:noFill/>
          </a:ln>
        </p:spPr>
      </p:pic>
      <p:sp>
        <p:nvSpPr>
          <p:cNvPr id="136" name="Google Shape;136;g186f8b9ec00_0_1815"/>
          <p:cNvSpPr txBox="1">
            <a:spLocks noGrp="1"/>
          </p:cNvSpPr>
          <p:nvPr>
            <p:ph type="body" idx="1"/>
          </p:nvPr>
        </p:nvSpPr>
        <p:spPr>
          <a:xfrm>
            <a:off x="1547891" y="3064615"/>
            <a:ext cx="930900" cy="823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lt1"/>
              </a:buClr>
              <a:buSzPts val="4000"/>
              <a:buNone/>
              <a:defRPr sz="4000" cap="none">
                <a:solidFill>
                  <a:schemeClr val="lt1"/>
                </a:solidFill>
                <a:latin typeface="Arial"/>
                <a:ea typeface="Arial"/>
                <a:cs typeface="Arial"/>
                <a:sym typeface="Arial"/>
              </a:defRPr>
            </a:lvl1pPr>
            <a:lvl2pPr marL="914400" lvl="1" indent="-228600" algn="l" rtl="0">
              <a:lnSpc>
                <a:spcPct val="90000"/>
              </a:lnSpc>
              <a:spcBef>
                <a:spcPts val="1200"/>
              </a:spcBef>
              <a:spcAft>
                <a:spcPts val="0"/>
              </a:spcAft>
              <a:buClr>
                <a:schemeClr val="dk1"/>
              </a:buClr>
              <a:buSzPts val="2000"/>
              <a:buNone/>
              <a:defRPr sz="2000" b="1"/>
            </a:lvl2pPr>
            <a:lvl3pPr marL="1371600" lvl="2" indent="-228600" algn="l" rtl="0">
              <a:lnSpc>
                <a:spcPct val="90000"/>
              </a:lnSpc>
              <a:spcBef>
                <a:spcPts val="1200"/>
              </a:spcBef>
              <a:spcAft>
                <a:spcPts val="0"/>
              </a:spcAft>
              <a:buClr>
                <a:schemeClr val="dk1"/>
              </a:buClr>
              <a:buSzPts val="1800"/>
              <a:buNone/>
              <a:defRPr sz="1800" b="1"/>
            </a:lvl3pPr>
            <a:lvl4pPr marL="1828800" lvl="3" indent="-228600" algn="l" rtl="0">
              <a:lnSpc>
                <a:spcPct val="90000"/>
              </a:lnSpc>
              <a:spcBef>
                <a:spcPts val="1200"/>
              </a:spcBef>
              <a:spcAft>
                <a:spcPts val="0"/>
              </a:spcAft>
              <a:buClr>
                <a:schemeClr val="dk1"/>
              </a:buClr>
              <a:buSzPts val="1600"/>
              <a:buNone/>
              <a:defRPr sz="1600" b="1"/>
            </a:lvl4pPr>
            <a:lvl5pPr marL="2286000" lvl="4" indent="-228600" algn="l" rtl="0">
              <a:lnSpc>
                <a:spcPct val="90000"/>
              </a:lnSpc>
              <a:spcBef>
                <a:spcPts val="1200"/>
              </a:spcBef>
              <a:spcAft>
                <a:spcPts val="0"/>
              </a:spcAft>
              <a:buClr>
                <a:schemeClr val="dk1"/>
              </a:buClr>
              <a:buSzPts val="1600"/>
              <a:buNone/>
              <a:defRPr sz="1600" b="1"/>
            </a:lvl5pPr>
            <a:lvl6pPr marL="2743200" lvl="5" indent="-228600" algn="l" rtl="0">
              <a:lnSpc>
                <a:spcPct val="90000"/>
              </a:lnSpc>
              <a:spcBef>
                <a:spcPts val="1200"/>
              </a:spcBef>
              <a:spcAft>
                <a:spcPts val="0"/>
              </a:spcAft>
              <a:buClr>
                <a:schemeClr val="dk1"/>
              </a:buClr>
              <a:buSzPts val="1600"/>
              <a:buNone/>
              <a:defRPr sz="1600" b="1"/>
            </a:lvl6pPr>
            <a:lvl7pPr marL="3200400" lvl="6" indent="-228600" algn="l" rtl="0">
              <a:lnSpc>
                <a:spcPct val="90000"/>
              </a:lnSpc>
              <a:spcBef>
                <a:spcPts val="1200"/>
              </a:spcBef>
              <a:spcAft>
                <a:spcPts val="0"/>
              </a:spcAft>
              <a:buClr>
                <a:schemeClr val="dk1"/>
              </a:buClr>
              <a:buSzPts val="1600"/>
              <a:buNone/>
              <a:defRPr sz="1600" b="1"/>
            </a:lvl7pPr>
            <a:lvl8pPr marL="3657600" lvl="7" indent="-228600" algn="l" rtl="0">
              <a:lnSpc>
                <a:spcPct val="90000"/>
              </a:lnSpc>
              <a:spcBef>
                <a:spcPts val="1200"/>
              </a:spcBef>
              <a:spcAft>
                <a:spcPts val="0"/>
              </a:spcAft>
              <a:buClr>
                <a:schemeClr val="dk1"/>
              </a:buClr>
              <a:buSzPts val="1600"/>
              <a:buNone/>
              <a:defRPr sz="1600" b="1"/>
            </a:lvl8pPr>
            <a:lvl9pPr marL="4114800" lvl="8" indent="-228600" algn="l" rtl="0">
              <a:lnSpc>
                <a:spcPct val="90000"/>
              </a:lnSpc>
              <a:spcBef>
                <a:spcPts val="1200"/>
              </a:spcBef>
              <a:spcAft>
                <a:spcPts val="1200"/>
              </a:spcAft>
              <a:buClr>
                <a:schemeClr val="dk1"/>
              </a:buClr>
              <a:buSzPts val="1600"/>
              <a:buNone/>
              <a:defRPr sz="1600" b="1"/>
            </a:lvl9pPr>
          </a:lstStyle>
          <a:p>
            <a:endParaRPr/>
          </a:p>
        </p:txBody>
      </p:sp>
      <p:sp>
        <p:nvSpPr>
          <p:cNvPr id="137" name="Google Shape;137;g186f8b9ec00_0_1815"/>
          <p:cNvSpPr txBox="1">
            <a:spLocks noGrp="1"/>
          </p:cNvSpPr>
          <p:nvPr>
            <p:ph type="body" idx="2"/>
          </p:nvPr>
        </p:nvSpPr>
        <p:spPr>
          <a:xfrm>
            <a:off x="4106636" y="3064615"/>
            <a:ext cx="930900" cy="823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lt1"/>
              </a:buClr>
              <a:buSzPts val="4000"/>
              <a:buNone/>
              <a:defRPr sz="4000" cap="none">
                <a:solidFill>
                  <a:schemeClr val="lt1"/>
                </a:solidFill>
                <a:latin typeface="Arial"/>
                <a:ea typeface="Arial"/>
                <a:cs typeface="Arial"/>
                <a:sym typeface="Arial"/>
              </a:defRPr>
            </a:lvl1pPr>
            <a:lvl2pPr marL="914400" lvl="1" indent="-228600" algn="l" rtl="0">
              <a:lnSpc>
                <a:spcPct val="90000"/>
              </a:lnSpc>
              <a:spcBef>
                <a:spcPts val="1200"/>
              </a:spcBef>
              <a:spcAft>
                <a:spcPts val="0"/>
              </a:spcAft>
              <a:buClr>
                <a:schemeClr val="dk1"/>
              </a:buClr>
              <a:buSzPts val="2000"/>
              <a:buNone/>
              <a:defRPr sz="2000" b="1"/>
            </a:lvl2pPr>
            <a:lvl3pPr marL="1371600" lvl="2" indent="-228600" algn="l" rtl="0">
              <a:lnSpc>
                <a:spcPct val="90000"/>
              </a:lnSpc>
              <a:spcBef>
                <a:spcPts val="1200"/>
              </a:spcBef>
              <a:spcAft>
                <a:spcPts val="0"/>
              </a:spcAft>
              <a:buClr>
                <a:schemeClr val="dk1"/>
              </a:buClr>
              <a:buSzPts val="1800"/>
              <a:buNone/>
              <a:defRPr sz="1800" b="1"/>
            </a:lvl3pPr>
            <a:lvl4pPr marL="1828800" lvl="3" indent="-228600" algn="l" rtl="0">
              <a:lnSpc>
                <a:spcPct val="90000"/>
              </a:lnSpc>
              <a:spcBef>
                <a:spcPts val="1200"/>
              </a:spcBef>
              <a:spcAft>
                <a:spcPts val="0"/>
              </a:spcAft>
              <a:buClr>
                <a:schemeClr val="dk1"/>
              </a:buClr>
              <a:buSzPts val="1600"/>
              <a:buNone/>
              <a:defRPr sz="1600" b="1"/>
            </a:lvl4pPr>
            <a:lvl5pPr marL="2286000" lvl="4" indent="-228600" algn="l" rtl="0">
              <a:lnSpc>
                <a:spcPct val="90000"/>
              </a:lnSpc>
              <a:spcBef>
                <a:spcPts val="1200"/>
              </a:spcBef>
              <a:spcAft>
                <a:spcPts val="0"/>
              </a:spcAft>
              <a:buClr>
                <a:schemeClr val="dk1"/>
              </a:buClr>
              <a:buSzPts val="1600"/>
              <a:buNone/>
              <a:defRPr sz="1600" b="1"/>
            </a:lvl5pPr>
            <a:lvl6pPr marL="2743200" lvl="5" indent="-228600" algn="l" rtl="0">
              <a:lnSpc>
                <a:spcPct val="90000"/>
              </a:lnSpc>
              <a:spcBef>
                <a:spcPts val="1200"/>
              </a:spcBef>
              <a:spcAft>
                <a:spcPts val="0"/>
              </a:spcAft>
              <a:buClr>
                <a:schemeClr val="dk1"/>
              </a:buClr>
              <a:buSzPts val="1600"/>
              <a:buNone/>
              <a:defRPr sz="1600" b="1"/>
            </a:lvl6pPr>
            <a:lvl7pPr marL="3200400" lvl="6" indent="-228600" algn="l" rtl="0">
              <a:lnSpc>
                <a:spcPct val="90000"/>
              </a:lnSpc>
              <a:spcBef>
                <a:spcPts val="1200"/>
              </a:spcBef>
              <a:spcAft>
                <a:spcPts val="0"/>
              </a:spcAft>
              <a:buClr>
                <a:schemeClr val="dk1"/>
              </a:buClr>
              <a:buSzPts val="1600"/>
              <a:buNone/>
              <a:defRPr sz="1600" b="1"/>
            </a:lvl7pPr>
            <a:lvl8pPr marL="3657600" lvl="7" indent="-228600" algn="l" rtl="0">
              <a:lnSpc>
                <a:spcPct val="90000"/>
              </a:lnSpc>
              <a:spcBef>
                <a:spcPts val="1200"/>
              </a:spcBef>
              <a:spcAft>
                <a:spcPts val="0"/>
              </a:spcAft>
              <a:buClr>
                <a:schemeClr val="dk1"/>
              </a:buClr>
              <a:buSzPts val="1600"/>
              <a:buNone/>
              <a:defRPr sz="1600" b="1"/>
            </a:lvl8pPr>
            <a:lvl9pPr marL="4114800" lvl="8" indent="-228600" algn="l" rtl="0">
              <a:lnSpc>
                <a:spcPct val="90000"/>
              </a:lnSpc>
              <a:spcBef>
                <a:spcPts val="1200"/>
              </a:spcBef>
              <a:spcAft>
                <a:spcPts val="1200"/>
              </a:spcAft>
              <a:buClr>
                <a:schemeClr val="dk1"/>
              </a:buClr>
              <a:buSzPts val="1600"/>
              <a:buNone/>
              <a:defRPr sz="1600" b="1"/>
            </a:lvl9pPr>
          </a:lstStyle>
          <a:p>
            <a:endParaRPr/>
          </a:p>
        </p:txBody>
      </p:sp>
      <p:sp>
        <p:nvSpPr>
          <p:cNvPr id="138" name="Google Shape;138;g186f8b9ec00_0_1815"/>
          <p:cNvSpPr txBox="1">
            <a:spLocks noGrp="1"/>
          </p:cNvSpPr>
          <p:nvPr>
            <p:ph type="body" idx="3"/>
          </p:nvPr>
        </p:nvSpPr>
        <p:spPr>
          <a:xfrm>
            <a:off x="6665380" y="3064615"/>
            <a:ext cx="930900" cy="823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lt1"/>
              </a:buClr>
              <a:buSzPts val="4000"/>
              <a:buNone/>
              <a:defRPr sz="4000" cap="none">
                <a:solidFill>
                  <a:schemeClr val="lt1"/>
                </a:solidFill>
                <a:latin typeface="Arial"/>
                <a:ea typeface="Arial"/>
                <a:cs typeface="Arial"/>
                <a:sym typeface="Arial"/>
              </a:defRPr>
            </a:lvl1pPr>
            <a:lvl2pPr marL="914400" lvl="1" indent="-228600" algn="l" rtl="0">
              <a:lnSpc>
                <a:spcPct val="90000"/>
              </a:lnSpc>
              <a:spcBef>
                <a:spcPts val="1200"/>
              </a:spcBef>
              <a:spcAft>
                <a:spcPts val="0"/>
              </a:spcAft>
              <a:buClr>
                <a:schemeClr val="dk1"/>
              </a:buClr>
              <a:buSzPts val="2000"/>
              <a:buNone/>
              <a:defRPr sz="2000" b="1"/>
            </a:lvl2pPr>
            <a:lvl3pPr marL="1371600" lvl="2" indent="-228600" algn="l" rtl="0">
              <a:lnSpc>
                <a:spcPct val="90000"/>
              </a:lnSpc>
              <a:spcBef>
                <a:spcPts val="1200"/>
              </a:spcBef>
              <a:spcAft>
                <a:spcPts val="0"/>
              </a:spcAft>
              <a:buClr>
                <a:schemeClr val="dk1"/>
              </a:buClr>
              <a:buSzPts val="1800"/>
              <a:buNone/>
              <a:defRPr sz="1800" b="1"/>
            </a:lvl3pPr>
            <a:lvl4pPr marL="1828800" lvl="3" indent="-228600" algn="l" rtl="0">
              <a:lnSpc>
                <a:spcPct val="90000"/>
              </a:lnSpc>
              <a:spcBef>
                <a:spcPts val="1200"/>
              </a:spcBef>
              <a:spcAft>
                <a:spcPts val="0"/>
              </a:spcAft>
              <a:buClr>
                <a:schemeClr val="dk1"/>
              </a:buClr>
              <a:buSzPts val="1600"/>
              <a:buNone/>
              <a:defRPr sz="1600" b="1"/>
            </a:lvl4pPr>
            <a:lvl5pPr marL="2286000" lvl="4" indent="-228600" algn="l" rtl="0">
              <a:lnSpc>
                <a:spcPct val="90000"/>
              </a:lnSpc>
              <a:spcBef>
                <a:spcPts val="1200"/>
              </a:spcBef>
              <a:spcAft>
                <a:spcPts val="0"/>
              </a:spcAft>
              <a:buClr>
                <a:schemeClr val="dk1"/>
              </a:buClr>
              <a:buSzPts val="1600"/>
              <a:buNone/>
              <a:defRPr sz="1600" b="1"/>
            </a:lvl5pPr>
            <a:lvl6pPr marL="2743200" lvl="5" indent="-228600" algn="l" rtl="0">
              <a:lnSpc>
                <a:spcPct val="90000"/>
              </a:lnSpc>
              <a:spcBef>
                <a:spcPts val="1200"/>
              </a:spcBef>
              <a:spcAft>
                <a:spcPts val="0"/>
              </a:spcAft>
              <a:buClr>
                <a:schemeClr val="dk1"/>
              </a:buClr>
              <a:buSzPts val="1600"/>
              <a:buNone/>
              <a:defRPr sz="1600" b="1"/>
            </a:lvl6pPr>
            <a:lvl7pPr marL="3200400" lvl="6" indent="-228600" algn="l" rtl="0">
              <a:lnSpc>
                <a:spcPct val="90000"/>
              </a:lnSpc>
              <a:spcBef>
                <a:spcPts val="1200"/>
              </a:spcBef>
              <a:spcAft>
                <a:spcPts val="0"/>
              </a:spcAft>
              <a:buClr>
                <a:schemeClr val="dk1"/>
              </a:buClr>
              <a:buSzPts val="1600"/>
              <a:buNone/>
              <a:defRPr sz="1600" b="1"/>
            </a:lvl7pPr>
            <a:lvl8pPr marL="3657600" lvl="7" indent="-228600" algn="l" rtl="0">
              <a:lnSpc>
                <a:spcPct val="90000"/>
              </a:lnSpc>
              <a:spcBef>
                <a:spcPts val="1200"/>
              </a:spcBef>
              <a:spcAft>
                <a:spcPts val="0"/>
              </a:spcAft>
              <a:buClr>
                <a:schemeClr val="dk1"/>
              </a:buClr>
              <a:buSzPts val="1600"/>
              <a:buNone/>
              <a:defRPr sz="1600" b="1"/>
            </a:lvl8pPr>
            <a:lvl9pPr marL="4114800" lvl="8" indent="-228600" algn="l" rtl="0">
              <a:lnSpc>
                <a:spcPct val="90000"/>
              </a:lnSpc>
              <a:spcBef>
                <a:spcPts val="1200"/>
              </a:spcBef>
              <a:spcAft>
                <a:spcPts val="1200"/>
              </a:spcAft>
              <a:buClr>
                <a:schemeClr val="dk1"/>
              </a:buClr>
              <a:buSzPts val="1600"/>
              <a:buNone/>
              <a:defRPr sz="1600" b="1"/>
            </a:lvl9pPr>
          </a:lstStyle>
          <a:p>
            <a:endParaRPr/>
          </a:p>
        </p:txBody>
      </p:sp>
      <p:sp>
        <p:nvSpPr>
          <p:cNvPr id="139" name="Google Shape;139;g186f8b9ec00_0_1815"/>
          <p:cNvSpPr txBox="1">
            <a:spLocks noGrp="1"/>
          </p:cNvSpPr>
          <p:nvPr>
            <p:ph type="body" idx="4"/>
          </p:nvPr>
        </p:nvSpPr>
        <p:spPr>
          <a:xfrm>
            <a:off x="847274" y="4824188"/>
            <a:ext cx="2343300" cy="4629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1000"/>
              </a:spcBef>
              <a:spcAft>
                <a:spcPts val="0"/>
              </a:spcAft>
              <a:buClr>
                <a:schemeClr val="lt1"/>
              </a:buClr>
              <a:buSzPts val="2000"/>
              <a:buNone/>
              <a:defRPr sz="2000" cap="none">
                <a:solidFill>
                  <a:schemeClr val="lt1"/>
                </a:solidFill>
              </a:defRPr>
            </a:lvl1pPr>
            <a:lvl2pPr marL="914400" lvl="1" indent="-228600" algn="l" rtl="0">
              <a:lnSpc>
                <a:spcPct val="100000"/>
              </a:lnSpc>
              <a:spcBef>
                <a:spcPts val="1200"/>
              </a:spcBef>
              <a:spcAft>
                <a:spcPts val="0"/>
              </a:spcAft>
              <a:buClr>
                <a:schemeClr val="lt1"/>
              </a:buClr>
              <a:buSzPts val="1400"/>
              <a:buNone/>
              <a:defRPr sz="1400">
                <a:solidFill>
                  <a:schemeClr val="lt1"/>
                </a:solidFill>
              </a:defRPr>
            </a:lvl2pPr>
            <a:lvl3pPr marL="1371600" lvl="2" indent="-228600" algn="l" rtl="0">
              <a:lnSpc>
                <a:spcPct val="100000"/>
              </a:lnSpc>
              <a:spcBef>
                <a:spcPts val="1200"/>
              </a:spcBef>
              <a:spcAft>
                <a:spcPts val="0"/>
              </a:spcAft>
              <a:buClr>
                <a:schemeClr val="lt1"/>
              </a:buClr>
              <a:buSzPts val="1400"/>
              <a:buNone/>
              <a:defRPr sz="1400">
                <a:solidFill>
                  <a:schemeClr val="lt1"/>
                </a:solidFill>
              </a:defRPr>
            </a:lvl3pPr>
            <a:lvl4pPr marL="1828800" lvl="3" indent="-228600" algn="l" rtl="0">
              <a:lnSpc>
                <a:spcPct val="100000"/>
              </a:lnSpc>
              <a:spcBef>
                <a:spcPts val="1200"/>
              </a:spcBef>
              <a:spcAft>
                <a:spcPts val="0"/>
              </a:spcAft>
              <a:buClr>
                <a:schemeClr val="lt1"/>
              </a:buClr>
              <a:buSzPts val="1400"/>
              <a:buNone/>
              <a:defRPr sz="1400">
                <a:solidFill>
                  <a:schemeClr val="lt1"/>
                </a:solidFill>
              </a:defRPr>
            </a:lvl4pPr>
            <a:lvl5pPr marL="2286000" lvl="4" indent="-228600" algn="l" rtl="0">
              <a:lnSpc>
                <a:spcPct val="100000"/>
              </a:lnSpc>
              <a:spcBef>
                <a:spcPts val="1200"/>
              </a:spcBef>
              <a:spcAft>
                <a:spcPts val="0"/>
              </a:spcAft>
              <a:buClr>
                <a:schemeClr val="lt1"/>
              </a:buClr>
              <a:buSzPts val="1400"/>
              <a:buNone/>
              <a:defRPr sz="1400">
                <a:solidFill>
                  <a:schemeClr val="lt1"/>
                </a:solidFill>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140" name="Google Shape;140;g186f8b9ec00_0_1815"/>
          <p:cNvSpPr txBox="1">
            <a:spLocks noGrp="1"/>
          </p:cNvSpPr>
          <p:nvPr>
            <p:ph type="body" idx="5"/>
          </p:nvPr>
        </p:nvSpPr>
        <p:spPr>
          <a:xfrm>
            <a:off x="847274" y="5280763"/>
            <a:ext cx="2343300" cy="4629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chemeClr val="lt1"/>
              </a:buClr>
              <a:buSzPts val="1400"/>
              <a:buNone/>
              <a:defRPr sz="1400" cap="none">
                <a:solidFill>
                  <a:schemeClr val="lt1"/>
                </a:solidFill>
              </a:defRPr>
            </a:lvl1pPr>
            <a:lvl2pPr marL="914400" lvl="1" indent="-228600" algn="l" rtl="0">
              <a:lnSpc>
                <a:spcPct val="100000"/>
              </a:lnSpc>
              <a:spcBef>
                <a:spcPts val="1200"/>
              </a:spcBef>
              <a:spcAft>
                <a:spcPts val="0"/>
              </a:spcAft>
              <a:buClr>
                <a:schemeClr val="lt1"/>
              </a:buClr>
              <a:buSzPts val="1400"/>
              <a:buNone/>
              <a:defRPr sz="1400">
                <a:solidFill>
                  <a:schemeClr val="lt1"/>
                </a:solidFill>
              </a:defRPr>
            </a:lvl2pPr>
            <a:lvl3pPr marL="1371600" lvl="2" indent="-228600" algn="l" rtl="0">
              <a:lnSpc>
                <a:spcPct val="100000"/>
              </a:lnSpc>
              <a:spcBef>
                <a:spcPts val="1200"/>
              </a:spcBef>
              <a:spcAft>
                <a:spcPts val="0"/>
              </a:spcAft>
              <a:buClr>
                <a:schemeClr val="lt1"/>
              </a:buClr>
              <a:buSzPts val="1400"/>
              <a:buNone/>
              <a:defRPr sz="1400">
                <a:solidFill>
                  <a:schemeClr val="lt1"/>
                </a:solidFill>
              </a:defRPr>
            </a:lvl3pPr>
            <a:lvl4pPr marL="1828800" lvl="3" indent="-228600" algn="l" rtl="0">
              <a:lnSpc>
                <a:spcPct val="100000"/>
              </a:lnSpc>
              <a:spcBef>
                <a:spcPts val="1200"/>
              </a:spcBef>
              <a:spcAft>
                <a:spcPts val="0"/>
              </a:spcAft>
              <a:buClr>
                <a:schemeClr val="lt1"/>
              </a:buClr>
              <a:buSzPts val="1400"/>
              <a:buNone/>
              <a:defRPr sz="1400">
                <a:solidFill>
                  <a:schemeClr val="lt1"/>
                </a:solidFill>
              </a:defRPr>
            </a:lvl4pPr>
            <a:lvl5pPr marL="2286000" lvl="4" indent="-228600" algn="l" rtl="0">
              <a:lnSpc>
                <a:spcPct val="100000"/>
              </a:lnSpc>
              <a:spcBef>
                <a:spcPts val="1200"/>
              </a:spcBef>
              <a:spcAft>
                <a:spcPts val="0"/>
              </a:spcAft>
              <a:buClr>
                <a:schemeClr val="lt1"/>
              </a:buClr>
              <a:buSzPts val="1400"/>
              <a:buNone/>
              <a:defRPr sz="1400">
                <a:solidFill>
                  <a:schemeClr val="lt1"/>
                </a:solidFill>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141" name="Google Shape;141;g186f8b9ec00_0_1815"/>
          <p:cNvSpPr txBox="1">
            <a:spLocks noGrp="1"/>
          </p:cNvSpPr>
          <p:nvPr>
            <p:ph type="body" idx="6"/>
          </p:nvPr>
        </p:nvSpPr>
        <p:spPr>
          <a:xfrm>
            <a:off x="3394696" y="4824188"/>
            <a:ext cx="2354700" cy="4629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chemeClr val="lt1"/>
              </a:buClr>
              <a:buSzPts val="2000"/>
              <a:buNone/>
              <a:defRPr sz="2000" cap="none">
                <a:solidFill>
                  <a:schemeClr val="lt1"/>
                </a:solidFill>
              </a:defRPr>
            </a:lvl1pPr>
            <a:lvl2pPr marL="914400" lvl="1" indent="-228600" algn="l" rtl="0">
              <a:lnSpc>
                <a:spcPct val="100000"/>
              </a:lnSpc>
              <a:spcBef>
                <a:spcPts val="1200"/>
              </a:spcBef>
              <a:spcAft>
                <a:spcPts val="0"/>
              </a:spcAft>
              <a:buClr>
                <a:schemeClr val="lt1"/>
              </a:buClr>
              <a:buSzPts val="2000"/>
              <a:buNone/>
              <a:defRPr sz="2000" cap="none">
                <a:solidFill>
                  <a:schemeClr val="lt1"/>
                </a:solidFill>
              </a:defRPr>
            </a:lvl2pPr>
            <a:lvl3pPr marL="1371600" lvl="2" indent="-228600" algn="l" rtl="0">
              <a:lnSpc>
                <a:spcPct val="100000"/>
              </a:lnSpc>
              <a:spcBef>
                <a:spcPts val="1200"/>
              </a:spcBef>
              <a:spcAft>
                <a:spcPts val="0"/>
              </a:spcAft>
              <a:buClr>
                <a:schemeClr val="lt1"/>
              </a:buClr>
              <a:buSzPts val="1400"/>
              <a:buNone/>
              <a:defRPr sz="1400">
                <a:solidFill>
                  <a:schemeClr val="lt1"/>
                </a:solidFill>
              </a:defRPr>
            </a:lvl3pPr>
            <a:lvl4pPr marL="1828800" lvl="3" indent="-228600" algn="l" rtl="0">
              <a:lnSpc>
                <a:spcPct val="100000"/>
              </a:lnSpc>
              <a:spcBef>
                <a:spcPts val="1200"/>
              </a:spcBef>
              <a:spcAft>
                <a:spcPts val="0"/>
              </a:spcAft>
              <a:buClr>
                <a:schemeClr val="lt1"/>
              </a:buClr>
              <a:buSzPts val="1400"/>
              <a:buNone/>
              <a:defRPr sz="1400">
                <a:solidFill>
                  <a:schemeClr val="lt1"/>
                </a:solidFill>
              </a:defRPr>
            </a:lvl4pPr>
            <a:lvl5pPr marL="2286000" lvl="4" indent="-228600" algn="l" rtl="0">
              <a:lnSpc>
                <a:spcPct val="100000"/>
              </a:lnSpc>
              <a:spcBef>
                <a:spcPts val="1200"/>
              </a:spcBef>
              <a:spcAft>
                <a:spcPts val="0"/>
              </a:spcAft>
              <a:buClr>
                <a:schemeClr val="lt1"/>
              </a:buClr>
              <a:buSzPts val="1400"/>
              <a:buNone/>
              <a:defRPr sz="1400">
                <a:solidFill>
                  <a:schemeClr val="lt1"/>
                </a:solidFill>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142" name="Google Shape;142;g186f8b9ec00_0_1815"/>
          <p:cNvSpPr txBox="1">
            <a:spLocks noGrp="1"/>
          </p:cNvSpPr>
          <p:nvPr>
            <p:ph type="body" idx="7"/>
          </p:nvPr>
        </p:nvSpPr>
        <p:spPr>
          <a:xfrm>
            <a:off x="3394696" y="5280763"/>
            <a:ext cx="2354700" cy="4629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chemeClr val="lt1"/>
              </a:buClr>
              <a:buSzPts val="1400"/>
              <a:buNone/>
              <a:defRPr sz="1400" cap="none">
                <a:solidFill>
                  <a:schemeClr val="lt1"/>
                </a:solidFill>
              </a:defRPr>
            </a:lvl1pPr>
            <a:lvl2pPr marL="914400" lvl="1" indent="-228600" algn="ctr" rtl="0">
              <a:lnSpc>
                <a:spcPct val="100000"/>
              </a:lnSpc>
              <a:spcBef>
                <a:spcPts val="1200"/>
              </a:spcBef>
              <a:spcAft>
                <a:spcPts val="0"/>
              </a:spcAft>
              <a:buClr>
                <a:schemeClr val="lt1"/>
              </a:buClr>
              <a:buSzPts val="1400"/>
              <a:buNone/>
              <a:defRPr sz="1400" cap="none">
                <a:solidFill>
                  <a:schemeClr val="lt1"/>
                </a:solidFill>
              </a:defRPr>
            </a:lvl2pPr>
            <a:lvl3pPr marL="1371600" lvl="2" indent="-228600" algn="l" rtl="0">
              <a:lnSpc>
                <a:spcPct val="100000"/>
              </a:lnSpc>
              <a:spcBef>
                <a:spcPts val="1200"/>
              </a:spcBef>
              <a:spcAft>
                <a:spcPts val="0"/>
              </a:spcAft>
              <a:buClr>
                <a:schemeClr val="lt1"/>
              </a:buClr>
              <a:buSzPts val="1400"/>
              <a:buNone/>
              <a:defRPr sz="1400">
                <a:solidFill>
                  <a:schemeClr val="lt1"/>
                </a:solidFill>
              </a:defRPr>
            </a:lvl3pPr>
            <a:lvl4pPr marL="1828800" lvl="3" indent="-228600" algn="l" rtl="0">
              <a:lnSpc>
                <a:spcPct val="100000"/>
              </a:lnSpc>
              <a:spcBef>
                <a:spcPts val="1200"/>
              </a:spcBef>
              <a:spcAft>
                <a:spcPts val="0"/>
              </a:spcAft>
              <a:buClr>
                <a:schemeClr val="lt1"/>
              </a:buClr>
              <a:buSzPts val="1400"/>
              <a:buNone/>
              <a:defRPr sz="1400">
                <a:solidFill>
                  <a:schemeClr val="lt1"/>
                </a:solidFill>
              </a:defRPr>
            </a:lvl4pPr>
            <a:lvl5pPr marL="2286000" lvl="4" indent="-228600" algn="l" rtl="0">
              <a:lnSpc>
                <a:spcPct val="100000"/>
              </a:lnSpc>
              <a:spcBef>
                <a:spcPts val="1200"/>
              </a:spcBef>
              <a:spcAft>
                <a:spcPts val="0"/>
              </a:spcAft>
              <a:buClr>
                <a:schemeClr val="lt1"/>
              </a:buClr>
              <a:buSzPts val="1400"/>
              <a:buNone/>
              <a:defRPr sz="1400">
                <a:solidFill>
                  <a:schemeClr val="lt1"/>
                </a:solidFill>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143" name="Google Shape;143;g186f8b9ec00_0_1815"/>
          <p:cNvSpPr txBox="1">
            <a:spLocks noGrp="1"/>
          </p:cNvSpPr>
          <p:nvPr>
            <p:ph type="body" idx="8"/>
          </p:nvPr>
        </p:nvSpPr>
        <p:spPr>
          <a:xfrm>
            <a:off x="5953658" y="4824188"/>
            <a:ext cx="2343300" cy="4629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1000"/>
              </a:spcBef>
              <a:spcAft>
                <a:spcPts val="0"/>
              </a:spcAft>
              <a:buClr>
                <a:schemeClr val="lt1"/>
              </a:buClr>
              <a:buSzPts val="2000"/>
              <a:buNone/>
              <a:defRPr sz="2000" cap="none">
                <a:solidFill>
                  <a:schemeClr val="lt1"/>
                </a:solidFill>
              </a:defRPr>
            </a:lvl1pPr>
            <a:lvl2pPr marL="914400" lvl="1" indent="-228600" algn="l" rtl="0">
              <a:lnSpc>
                <a:spcPct val="100000"/>
              </a:lnSpc>
              <a:spcBef>
                <a:spcPts val="1200"/>
              </a:spcBef>
              <a:spcAft>
                <a:spcPts val="0"/>
              </a:spcAft>
              <a:buClr>
                <a:schemeClr val="lt1"/>
              </a:buClr>
              <a:buSzPts val="1400"/>
              <a:buNone/>
              <a:defRPr sz="1400">
                <a:solidFill>
                  <a:schemeClr val="lt1"/>
                </a:solidFill>
              </a:defRPr>
            </a:lvl2pPr>
            <a:lvl3pPr marL="1371600" lvl="2" indent="-228600" algn="l" rtl="0">
              <a:lnSpc>
                <a:spcPct val="100000"/>
              </a:lnSpc>
              <a:spcBef>
                <a:spcPts val="1200"/>
              </a:spcBef>
              <a:spcAft>
                <a:spcPts val="0"/>
              </a:spcAft>
              <a:buClr>
                <a:schemeClr val="lt1"/>
              </a:buClr>
              <a:buSzPts val="1400"/>
              <a:buNone/>
              <a:defRPr sz="1400">
                <a:solidFill>
                  <a:schemeClr val="lt1"/>
                </a:solidFill>
              </a:defRPr>
            </a:lvl3pPr>
            <a:lvl4pPr marL="1828800" lvl="3" indent="-228600" algn="l" rtl="0">
              <a:lnSpc>
                <a:spcPct val="100000"/>
              </a:lnSpc>
              <a:spcBef>
                <a:spcPts val="1200"/>
              </a:spcBef>
              <a:spcAft>
                <a:spcPts val="0"/>
              </a:spcAft>
              <a:buClr>
                <a:schemeClr val="lt1"/>
              </a:buClr>
              <a:buSzPts val="1400"/>
              <a:buNone/>
              <a:defRPr sz="1400">
                <a:solidFill>
                  <a:schemeClr val="lt1"/>
                </a:solidFill>
              </a:defRPr>
            </a:lvl4pPr>
            <a:lvl5pPr marL="2286000" lvl="4" indent="-228600" algn="l" rtl="0">
              <a:lnSpc>
                <a:spcPct val="100000"/>
              </a:lnSpc>
              <a:spcBef>
                <a:spcPts val="1200"/>
              </a:spcBef>
              <a:spcAft>
                <a:spcPts val="0"/>
              </a:spcAft>
              <a:buClr>
                <a:schemeClr val="lt1"/>
              </a:buClr>
              <a:buSzPts val="1400"/>
              <a:buNone/>
              <a:defRPr sz="1400">
                <a:solidFill>
                  <a:schemeClr val="lt1"/>
                </a:solidFill>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144" name="Google Shape;144;g186f8b9ec00_0_1815"/>
          <p:cNvSpPr txBox="1">
            <a:spLocks noGrp="1"/>
          </p:cNvSpPr>
          <p:nvPr>
            <p:ph type="body" idx="9"/>
          </p:nvPr>
        </p:nvSpPr>
        <p:spPr>
          <a:xfrm>
            <a:off x="5953658" y="5280763"/>
            <a:ext cx="2343300" cy="4629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chemeClr val="lt1"/>
              </a:buClr>
              <a:buSzPts val="1400"/>
              <a:buNone/>
              <a:defRPr sz="1400" cap="none">
                <a:solidFill>
                  <a:schemeClr val="lt1"/>
                </a:solidFill>
              </a:defRPr>
            </a:lvl1pPr>
            <a:lvl2pPr marL="914400" lvl="1" indent="-228600" algn="l" rtl="0">
              <a:lnSpc>
                <a:spcPct val="100000"/>
              </a:lnSpc>
              <a:spcBef>
                <a:spcPts val="1200"/>
              </a:spcBef>
              <a:spcAft>
                <a:spcPts val="0"/>
              </a:spcAft>
              <a:buClr>
                <a:schemeClr val="lt1"/>
              </a:buClr>
              <a:buSzPts val="1400"/>
              <a:buNone/>
              <a:defRPr sz="1400">
                <a:solidFill>
                  <a:schemeClr val="lt1"/>
                </a:solidFill>
              </a:defRPr>
            </a:lvl2pPr>
            <a:lvl3pPr marL="1371600" lvl="2" indent="-228600" algn="l" rtl="0">
              <a:lnSpc>
                <a:spcPct val="100000"/>
              </a:lnSpc>
              <a:spcBef>
                <a:spcPts val="1200"/>
              </a:spcBef>
              <a:spcAft>
                <a:spcPts val="0"/>
              </a:spcAft>
              <a:buClr>
                <a:schemeClr val="lt1"/>
              </a:buClr>
              <a:buSzPts val="1400"/>
              <a:buNone/>
              <a:defRPr sz="1400">
                <a:solidFill>
                  <a:schemeClr val="lt1"/>
                </a:solidFill>
              </a:defRPr>
            </a:lvl3pPr>
            <a:lvl4pPr marL="1828800" lvl="3" indent="-228600" algn="l" rtl="0">
              <a:lnSpc>
                <a:spcPct val="100000"/>
              </a:lnSpc>
              <a:spcBef>
                <a:spcPts val="1200"/>
              </a:spcBef>
              <a:spcAft>
                <a:spcPts val="0"/>
              </a:spcAft>
              <a:buClr>
                <a:schemeClr val="lt1"/>
              </a:buClr>
              <a:buSzPts val="1400"/>
              <a:buNone/>
              <a:defRPr sz="1400">
                <a:solidFill>
                  <a:schemeClr val="lt1"/>
                </a:solidFill>
              </a:defRPr>
            </a:lvl4pPr>
            <a:lvl5pPr marL="2286000" lvl="4" indent="-228600" algn="l" rtl="0">
              <a:lnSpc>
                <a:spcPct val="100000"/>
              </a:lnSpc>
              <a:spcBef>
                <a:spcPts val="1200"/>
              </a:spcBef>
              <a:spcAft>
                <a:spcPts val="0"/>
              </a:spcAft>
              <a:buClr>
                <a:schemeClr val="lt1"/>
              </a:buClr>
              <a:buSzPts val="1400"/>
              <a:buNone/>
              <a:defRPr sz="1400">
                <a:solidFill>
                  <a:schemeClr val="lt1"/>
                </a:solidFill>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145" name="Google Shape;145;g186f8b9ec00_0_181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186f8b9ec00_0_181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186f8b9ec00_0_181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900">
                <a:solidFill>
                  <a:srgbClr val="888888"/>
                </a:solidFill>
                <a:latin typeface="Arial"/>
                <a:ea typeface="Arial"/>
                <a:cs typeface="Arial"/>
                <a:sym typeface="Arial"/>
              </a:defRPr>
            </a:lvl1pPr>
            <a:lvl2pPr marL="0" lvl="1" indent="0" algn="r" rtl="0">
              <a:spcBef>
                <a:spcPts val="0"/>
              </a:spcBef>
              <a:buNone/>
              <a:defRPr sz="900">
                <a:solidFill>
                  <a:srgbClr val="888888"/>
                </a:solidFill>
                <a:latin typeface="Arial"/>
                <a:ea typeface="Arial"/>
                <a:cs typeface="Arial"/>
                <a:sym typeface="Arial"/>
              </a:defRPr>
            </a:lvl2pPr>
            <a:lvl3pPr marL="0" lvl="2" indent="0" algn="r" rtl="0">
              <a:spcBef>
                <a:spcPts val="0"/>
              </a:spcBef>
              <a:buNone/>
              <a:defRPr sz="900">
                <a:solidFill>
                  <a:srgbClr val="888888"/>
                </a:solidFill>
                <a:latin typeface="Arial"/>
                <a:ea typeface="Arial"/>
                <a:cs typeface="Arial"/>
                <a:sym typeface="Arial"/>
              </a:defRPr>
            </a:lvl3pPr>
            <a:lvl4pPr marL="0" lvl="3" indent="0" algn="r" rtl="0">
              <a:spcBef>
                <a:spcPts val="0"/>
              </a:spcBef>
              <a:buNone/>
              <a:defRPr sz="900">
                <a:solidFill>
                  <a:srgbClr val="888888"/>
                </a:solidFill>
                <a:latin typeface="Arial"/>
                <a:ea typeface="Arial"/>
                <a:cs typeface="Arial"/>
                <a:sym typeface="Arial"/>
              </a:defRPr>
            </a:lvl4pPr>
            <a:lvl5pPr marL="0" lvl="4" indent="0" algn="r" rtl="0">
              <a:spcBef>
                <a:spcPts val="0"/>
              </a:spcBef>
              <a:buNone/>
              <a:defRPr sz="900">
                <a:solidFill>
                  <a:srgbClr val="888888"/>
                </a:solidFill>
                <a:latin typeface="Arial"/>
                <a:ea typeface="Arial"/>
                <a:cs typeface="Arial"/>
                <a:sym typeface="Arial"/>
              </a:defRPr>
            </a:lvl5pPr>
            <a:lvl6pPr marL="0" lvl="5" indent="0" algn="r" rtl="0">
              <a:spcBef>
                <a:spcPts val="0"/>
              </a:spcBef>
              <a:buNone/>
              <a:defRPr sz="900">
                <a:solidFill>
                  <a:srgbClr val="888888"/>
                </a:solidFill>
                <a:latin typeface="Arial"/>
                <a:ea typeface="Arial"/>
                <a:cs typeface="Arial"/>
                <a:sym typeface="Arial"/>
              </a:defRPr>
            </a:lvl6pPr>
            <a:lvl7pPr marL="0" lvl="6" indent="0" algn="r" rtl="0">
              <a:spcBef>
                <a:spcPts val="0"/>
              </a:spcBef>
              <a:buNone/>
              <a:defRPr sz="900">
                <a:solidFill>
                  <a:srgbClr val="888888"/>
                </a:solidFill>
                <a:latin typeface="Arial"/>
                <a:ea typeface="Arial"/>
                <a:cs typeface="Arial"/>
                <a:sym typeface="Arial"/>
              </a:defRPr>
            </a:lvl7pPr>
            <a:lvl8pPr marL="0" lvl="7" indent="0" algn="r" rtl="0">
              <a:spcBef>
                <a:spcPts val="0"/>
              </a:spcBef>
              <a:buNone/>
              <a:defRPr sz="900">
                <a:solidFill>
                  <a:srgbClr val="888888"/>
                </a:solidFill>
                <a:latin typeface="Arial"/>
                <a:ea typeface="Arial"/>
                <a:cs typeface="Arial"/>
                <a:sym typeface="Arial"/>
              </a:defRPr>
            </a:lvl8pPr>
            <a:lvl9pPr marL="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mmary 1">
  <p:cSld name="SECTION_HEADER_3">
    <p:spTree>
      <p:nvGrpSpPr>
        <p:cNvPr id="1" name="Shape 148"/>
        <p:cNvGrpSpPr/>
        <p:nvPr/>
      </p:nvGrpSpPr>
      <p:grpSpPr>
        <a:xfrm>
          <a:off x="0" y="0"/>
          <a:ext cx="0" cy="0"/>
          <a:chOff x="0" y="0"/>
          <a:chExt cx="0" cy="0"/>
        </a:xfrm>
      </p:grpSpPr>
      <p:sp>
        <p:nvSpPr>
          <p:cNvPr id="149" name="Google Shape;149;g186f8b9ec00_0_2740"/>
          <p:cNvSpPr txBox="1">
            <a:spLocks noGrp="1"/>
          </p:cNvSpPr>
          <p:nvPr>
            <p:ph type="title"/>
          </p:nvPr>
        </p:nvSpPr>
        <p:spPr>
          <a:xfrm>
            <a:off x="4107656" y="1671639"/>
            <a:ext cx="3833700" cy="1204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800"/>
              <a:buFont typeface="Arial"/>
              <a:buNone/>
              <a:defRPr sz="2800" cap="none">
                <a:solidFill>
                  <a:schemeClr val="dk1"/>
                </a:solidFill>
                <a:latin typeface="Arial"/>
                <a:ea typeface="Arial"/>
                <a:cs typeface="Arial"/>
                <a:sym typeface="Aria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0" name="Google Shape;150;g186f8b9ec00_0_2740"/>
          <p:cNvSpPr txBox="1">
            <a:spLocks noGrp="1"/>
          </p:cNvSpPr>
          <p:nvPr>
            <p:ph type="body" idx="1"/>
          </p:nvPr>
        </p:nvSpPr>
        <p:spPr>
          <a:xfrm>
            <a:off x="4107656" y="3682546"/>
            <a:ext cx="3833700" cy="15255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Clr>
                <a:schemeClr val="dk1"/>
              </a:buClr>
              <a:buSzPts val="1400"/>
              <a:buNone/>
              <a:defRPr sz="1400">
                <a:solidFill>
                  <a:schemeClr val="dk1"/>
                </a:solidFill>
              </a:defRPr>
            </a:lvl1pPr>
            <a:lvl2pPr marL="914400" lvl="1" indent="-228600" algn="l" rtl="0">
              <a:lnSpc>
                <a:spcPct val="90000"/>
              </a:lnSpc>
              <a:spcBef>
                <a:spcPts val="1200"/>
              </a:spcBef>
              <a:spcAft>
                <a:spcPts val="0"/>
              </a:spcAft>
              <a:buClr>
                <a:srgbClr val="888888"/>
              </a:buClr>
              <a:buSzPts val="2000"/>
              <a:buNone/>
              <a:defRPr sz="2000">
                <a:solidFill>
                  <a:srgbClr val="888888"/>
                </a:solidFill>
              </a:defRPr>
            </a:lvl2pPr>
            <a:lvl3pPr marL="1371600" lvl="2" indent="-228600" algn="l" rtl="0">
              <a:lnSpc>
                <a:spcPct val="90000"/>
              </a:lnSpc>
              <a:spcBef>
                <a:spcPts val="1200"/>
              </a:spcBef>
              <a:spcAft>
                <a:spcPts val="0"/>
              </a:spcAft>
              <a:buClr>
                <a:srgbClr val="888888"/>
              </a:buClr>
              <a:buSzPts val="1800"/>
              <a:buNone/>
              <a:defRPr sz="1800">
                <a:solidFill>
                  <a:srgbClr val="888888"/>
                </a:solidFill>
              </a:defRPr>
            </a:lvl3pPr>
            <a:lvl4pPr marL="1828800" lvl="3" indent="-228600" algn="l" rtl="0">
              <a:lnSpc>
                <a:spcPct val="90000"/>
              </a:lnSpc>
              <a:spcBef>
                <a:spcPts val="1200"/>
              </a:spcBef>
              <a:spcAft>
                <a:spcPts val="0"/>
              </a:spcAft>
              <a:buClr>
                <a:srgbClr val="888888"/>
              </a:buClr>
              <a:buSzPts val="1600"/>
              <a:buNone/>
              <a:defRPr sz="1600">
                <a:solidFill>
                  <a:srgbClr val="888888"/>
                </a:solidFill>
              </a:defRPr>
            </a:lvl4pPr>
            <a:lvl5pPr marL="2286000" lvl="4" indent="-228600" algn="l" rtl="0">
              <a:lnSpc>
                <a:spcPct val="90000"/>
              </a:lnSpc>
              <a:spcBef>
                <a:spcPts val="1200"/>
              </a:spcBef>
              <a:spcAft>
                <a:spcPts val="0"/>
              </a:spcAft>
              <a:buClr>
                <a:srgbClr val="888888"/>
              </a:buClr>
              <a:buSzPts val="1600"/>
              <a:buNone/>
              <a:defRPr sz="1600">
                <a:solidFill>
                  <a:srgbClr val="888888"/>
                </a:solidFill>
              </a:defRPr>
            </a:lvl5pPr>
            <a:lvl6pPr marL="2743200" lvl="5" indent="-228600" algn="l" rtl="0">
              <a:lnSpc>
                <a:spcPct val="90000"/>
              </a:lnSpc>
              <a:spcBef>
                <a:spcPts val="1200"/>
              </a:spcBef>
              <a:spcAft>
                <a:spcPts val="0"/>
              </a:spcAft>
              <a:buClr>
                <a:srgbClr val="888888"/>
              </a:buClr>
              <a:buSzPts val="1600"/>
              <a:buNone/>
              <a:defRPr sz="1600">
                <a:solidFill>
                  <a:srgbClr val="888888"/>
                </a:solidFill>
              </a:defRPr>
            </a:lvl6pPr>
            <a:lvl7pPr marL="3200400" lvl="6" indent="-228600" algn="l" rtl="0">
              <a:lnSpc>
                <a:spcPct val="90000"/>
              </a:lnSpc>
              <a:spcBef>
                <a:spcPts val="1200"/>
              </a:spcBef>
              <a:spcAft>
                <a:spcPts val="0"/>
              </a:spcAft>
              <a:buClr>
                <a:srgbClr val="888888"/>
              </a:buClr>
              <a:buSzPts val="1600"/>
              <a:buNone/>
              <a:defRPr sz="1600">
                <a:solidFill>
                  <a:srgbClr val="888888"/>
                </a:solidFill>
              </a:defRPr>
            </a:lvl7pPr>
            <a:lvl8pPr marL="3657600" lvl="7" indent="-228600" algn="l" rtl="0">
              <a:lnSpc>
                <a:spcPct val="90000"/>
              </a:lnSpc>
              <a:spcBef>
                <a:spcPts val="1200"/>
              </a:spcBef>
              <a:spcAft>
                <a:spcPts val="0"/>
              </a:spcAft>
              <a:buClr>
                <a:srgbClr val="888888"/>
              </a:buClr>
              <a:buSzPts val="1600"/>
              <a:buNone/>
              <a:defRPr sz="1600">
                <a:solidFill>
                  <a:srgbClr val="888888"/>
                </a:solidFill>
              </a:defRPr>
            </a:lvl8pPr>
            <a:lvl9pPr marL="4114800" lvl="8" indent="-228600" algn="l" rtl="0">
              <a:lnSpc>
                <a:spcPct val="90000"/>
              </a:lnSpc>
              <a:spcBef>
                <a:spcPts val="1200"/>
              </a:spcBef>
              <a:spcAft>
                <a:spcPts val="1200"/>
              </a:spcAft>
              <a:buClr>
                <a:srgbClr val="888888"/>
              </a:buClr>
              <a:buSzPts val="1600"/>
              <a:buNone/>
              <a:defRPr sz="1600">
                <a:solidFill>
                  <a:srgbClr val="888888"/>
                </a:solidFill>
              </a:defRPr>
            </a:lvl9pPr>
          </a:lstStyle>
          <a:p>
            <a:endParaRPr/>
          </a:p>
        </p:txBody>
      </p:sp>
      <p:cxnSp>
        <p:nvCxnSpPr>
          <p:cNvPr id="151" name="Google Shape;151;g186f8b9ec00_0_2740"/>
          <p:cNvCxnSpPr/>
          <p:nvPr/>
        </p:nvCxnSpPr>
        <p:spPr>
          <a:xfrm rot="10800000">
            <a:off x="75" y="876375"/>
            <a:ext cx="3571800" cy="1628700"/>
          </a:xfrm>
          <a:prstGeom prst="straightConnector1">
            <a:avLst/>
          </a:prstGeom>
          <a:noFill/>
          <a:ln w="9525" cap="flat" cmpd="sng">
            <a:solidFill>
              <a:schemeClr val="dk1"/>
            </a:solidFill>
            <a:prstDash val="solid"/>
            <a:miter lim="800000"/>
            <a:headEnd type="none" w="sm" len="sm"/>
            <a:tailEnd type="none" w="sm" len="sm"/>
          </a:ln>
        </p:spPr>
      </p:cxnSp>
      <p:cxnSp>
        <p:nvCxnSpPr>
          <p:cNvPr id="152" name="Google Shape;152;g186f8b9ec00_0_2740"/>
          <p:cNvCxnSpPr/>
          <p:nvPr/>
        </p:nvCxnSpPr>
        <p:spPr>
          <a:xfrm rot="10800000">
            <a:off x="1978876" y="-37"/>
            <a:ext cx="1593000" cy="5186400"/>
          </a:xfrm>
          <a:prstGeom prst="straightConnector1">
            <a:avLst/>
          </a:prstGeom>
          <a:noFill/>
          <a:ln w="9525" cap="flat" cmpd="sng">
            <a:solidFill>
              <a:schemeClr val="dk1"/>
            </a:solidFill>
            <a:prstDash val="solid"/>
            <a:miter lim="800000"/>
            <a:headEnd type="none" w="sm" len="sm"/>
            <a:tailEnd type="none" w="sm" len="sm"/>
          </a:ln>
        </p:spPr>
      </p:cxnSp>
      <p:sp>
        <p:nvSpPr>
          <p:cNvPr id="153" name="Google Shape;153;g186f8b9ec00_0_274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186f8b9ec00_0_274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g186f8b9ec00_0_274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900" b="0" i="0" u="none" strike="noStrike" cap="none">
                <a:solidFill>
                  <a:srgbClr val="888888"/>
                </a:solidFill>
                <a:latin typeface="Arial"/>
                <a:ea typeface="Arial"/>
                <a:cs typeface="Arial"/>
                <a:sym typeface="Arial"/>
              </a:defRPr>
            </a:lvl1pPr>
            <a:lvl2pPr marL="0" lvl="1" indent="0" algn="r" rtl="0">
              <a:spcBef>
                <a:spcPts val="0"/>
              </a:spcBef>
              <a:buNone/>
              <a:defRPr sz="900" b="0" i="0" u="none" strike="noStrike" cap="none">
                <a:solidFill>
                  <a:srgbClr val="888888"/>
                </a:solidFill>
                <a:latin typeface="Arial"/>
                <a:ea typeface="Arial"/>
                <a:cs typeface="Arial"/>
                <a:sym typeface="Arial"/>
              </a:defRPr>
            </a:lvl2pPr>
            <a:lvl3pPr marL="0" lvl="2" indent="0" algn="r" rtl="0">
              <a:spcBef>
                <a:spcPts val="0"/>
              </a:spcBef>
              <a:buNone/>
              <a:defRPr sz="900" b="0" i="0" u="none" strike="noStrike" cap="none">
                <a:solidFill>
                  <a:srgbClr val="888888"/>
                </a:solidFill>
                <a:latin typeface="Arial"/>
                <a:ea typeface="Arial"/>
                <a:cs typeface="Arial"/>
                <a:sym typeface="Arial"/>
              </a:defRPr>
            </a:lvl3pPr>
            <a:lvl4pPr marL="0" lvl="3" indent="0" algn="r" rtl="0">
              <a:spcBef>
                <a:spcPts val="0"/>
              </a:spcBef>
              <a:buNone/>
              <a:defRPr sz="900" b="0" i="0" u="none" strike="noStrike" cap="none">
                <a:solidFill>
                  <a:srgbClr val="888888"/>
                </a:solidFill>
                <a:latin typeface="Arial"/>
                <a:ea typeface="Arial"/>
                <a:cs typeface="Arial"/>
                <a:sym typeface="Arial"/>
              </a:defRPr>
            </a:lvl4pPr>
            <a:lvl5pPr marL="0" lvl="4" indent="0" algn="r" rtl="0">
              <a:spcBef>
                <a:spcPts val="0"/>
              </a:spcBef>
              <a:buNone/>
              <a:defRPr sz="900" b="0" i="0" u="none" strike="noStrike" cap="none">
                <a:solidFill>
                  <a:srgbClr val="888888"/>
                </a:solidFill>
                <a:latin typeface="Arial"/>
                <a:ea typeface="Arial"/>
                <a:cs typeface="Arial"/>
                <a:sym typeface="Arial"/>
              </a:defRPr>
            </a:lvl5pPr>
            <a:lvl6pPr marL="0" lvl="5" indent="0" algn="r" rtl="0">
              <a:spcBef>
                <a:spcPts val="0"/>
              </a:spcBef>
              <a:buNone/>
              <a:defRPr sz="900" b="0" i="0" u="none" strike="noStrike" cap="none">
                <a:solidFill>
                  <a:srgbClr val="888888"/>
                </a:solidFill>
                <a:latin typeface="Arial"/>
                <a:ea typeface="Arial"/>
                <a:cs typeface="Arial"/>
                <a:sym typeface="Arial"/>
              </a:defRPr>
            </a:lvl6pPr>
            <a:lvl7pPr marL="0" lvl="6" indent="0" algn="r" rtl="0">
              <a:spcBef>
                <a:spcPts val="0"/>
              </a:spcBef>
              <a:buNone/>
              <a:defRPr sz="900" b="0" i="0" u="none" strike="noStrike" cap="none">
                <a:solidFill>
                  <a:srgbClr val="888888"/>
                </a:solidFill>
                <a:latin typeface="Arial"/>
                <a:ea typeface="Arial"/>
                <a:cs typeface="Arial"/>
                <a:sym typeface="Arial"/>
              </a:defRPr>
            </a:lvl7pPr>
            <a:lvl8pPr marL="0" lvl="7" indent="0" algn="r" rtl="0">
              <a:spcBef>
                <a:spcPts val="0"/>
              </a:spcBef>
              <a:buNone/>
              <a:defRPr sz="900" b="0" i="0" u="none" strike="noStrike" cap="none">
                <a:solidFill>
                  <a:srgbClr val="888888"/>
                </a:solidFill>
                <a:latin typeface="Arial"/>
                <a:ea typeface="Arial"/>
                <a:cs typeface="Arial"/>
                <a:sym typeface="Arial"/>
              </a:defRPr>
            </a:lvl8pPr>
            <a:lvl9pPr marL="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22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3"/>
        <p:cNvGrpSpPr/>
        <p:nvPr/>
      </p:nvGrpSpPr>
      <p:grpSpPr>
        <a:xfrm>
          <a:off x="0" y="0"/>
          <a:ext cx="0" cy="0"/>
          <a:chOff x="0" y="0"/>
          <a:chExt cx="0" cy="0"/>
        </a:xfrm>
      </p:grpSpPr>
      <p:grpSp>
        <p:nvGrpSpPr>
          <p:cNvPr id="24" name="Google Shape;24;g186f8b9ec00_0_542"/>
          <p:cNvGrpSpPr/>
          <p:nvPr/>
        </p:nvGrpSpPr>
        <p:grpSpPr>
          <a:xfrm>
            <a:off x="6098378" y="7"/>
            <a:ext cx="3045625" cy="2707359"/>
            <a:chOff x="6098378" y="5"/>
            <a:chExt cx="3045625" cy="2030570"/>
          </a:xfrm>
        </p:grpSpPr>
        <p:sp>
          <p:nvSpPr>
            <p:cNvPr id="25" name="Google Shape;25;g186f8b9ec00_0_54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g186f8b9ec00_0_54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g186f8b9ec00_0_54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g186f8b9ec00_0_54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g186f8b9ec00_0_54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g186f8b9ec00_0_542"/>
          <p:cNvSpPr txBox="1">
            <a:spLocks noGrp="1"/>
          </p:cNvSpPr>
          <p:nvPr>
            <p:ph type="title"/>
          </p:nvPr>
        </p:nvSpPr>
        <p:spPr>
          <a:xfrm>
            <a:off x="598100" y="2869796"/>
            <a:ext cx="8222100" cy="1118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31" name="Google Shape;31;g186f8b9ec00_0_542"/>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g186f8b9ec00_0_2180"/>
          <p:cNvSpPr txBox="1">
            <a:spLocks noGrp="1"/>
          </p:cNvSpPr>
          <p:nvPr>
            <p:ph type="ctrTitle"/>
          </p:nvPr>
        </p:nvSpPr>
        <p:spPr>
          <a:xfrm>
            <a:off x="4812030" y="4434840"/>
            <a:ext cx="3706500" cy="1122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600"/>
              <a:buFont typeface="Arial"/>
              <a:buNone/>
              <a:defRPr sz="36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g186f8b9ec00_0_2180"/>
          <p:cNvSpPr txBox="1">
            <a:spLocks noGrp="1"/>
          </p:cNvSpPr>
          <p:nvPr>
            <p:ph type="subTitle" idx="1"/>
          </p:nvPr>
        </p:nvSpPr>
        <p:spPr>
          <a:xfrm>
            <a:off x="4812031" y="5586890"/>
            <a:ext cx="3706500" cy="3966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1000"/>
              </a:spcBef>
              <a:spcAft>
                <a:spcPts val="0"/>
              </a:spcAft>
              <a:buClr>
                <a:schemeClr val="dk1"/>
              </a:buClr>
              <a:buSzPts val="1600"/>
              <a:buNone/>
              <a:defRPr sz="16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165" name="Google Shape;165;g186f8b9ec00_0_2180"/>
          <p:cNvPicPr preferRelativeResize="0"/>
          <p:nvPr/>
        </p:nvPicPr>
        <p:blipFill rotWithShape="1">
          <a:blip r:embed="rId2">
            <a:alphaModFix/>
          </a:blip>
          <a:srcRect l="9354" t="23654" b="-7"/>
          <a:stretch/>
        </p:blipFill>
        <p:spPr>
          <a:xfrm>
            <a:off x="0" y="0"/>
            <a:ext cx="7116238" cy="505432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mmary" type="secHead">
  <p:cSld name="SECTION_HEADER">
    <p:spTree>
      <p:nvGrpSpPr>
        <p:cNvPr id="1" name="Shape 166"/>
        <p:cNvGrpSpPr/>
        <p:nvPr/>
      </p:nvGrpSpPr>
      <p:grpSpPr>
        <a:xfrm>
          <a:off x="0" y="0"/>
          <a:ext cx="0" cy="0"/>
          <a:chOff x="0" y="0"/>
          <a:chExt cx="0" cy="0"/>
        </a:xfrm>
      </p:grpSpPr>
      <p:sp>
        <p:nvSpPr>
          <p:cNvPr id="167" name="Google Shape;167;g186f8b9ec00_0_2184"/>
          <p:cNvSpPr txBox="1">
            <a:spLocks noGrp="1"/>
          </p:cNvSpPr>
          <p:nvPr>
            <p:ph type="title"/>
          </p:nvPr>
        </p:nvSpPr>
        <p:spPr>
          <a:xfrm>
            <a:off x="4107656" y="1671639"/>
            <a:ext cx="3833700" cy="1204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800"/>
              <a:buFont typeface="Arial"/>
              <a:buNone/>
              <a:defRPr sz="2800" cap="none">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g186f8b9ec00_0_2184"/>
          <p:cNvSpPr txBox="1">
            <a:spLocks noGrp="1"/>
          </p:cNvSpPr>
          <p:nvPr>
            <p:ph type="body" idx="1"/>
          </p:nvPr>
        </p:nvSpPr>
        <p:spPr>
          <a:xfrm>
            <a:off x="4107656" y="3682546"/>
            <a:ext cx="3833700" cy="15255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Clr>
                <a:schemeClr val="dk1"/>
              </a:buClr>
              <a:buSzPts val="1400"/>
              <a:buNone/>
              <a:defRPr sz="1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cxnSp>
        <p:nvCxnSpPr>
          <p:cNvPr id="169" name="Google Shape;169;g186f8b9ec00_0_2184"/>
          <p:cNvCxnSpPr/>
          <p:nvPr/>
        </p:nvCxnSpPr>
        <p:spPr>
          <a:xfrm rot="10800000">
            <a:off x="75" y="876375"/>
            <a:ext cx="3571800" cy="1628700"/>
          </a:xfrm>
          <a:prstGeom prst="straightConnector1">
            <a:avLst/>
          </a:prstGeom>
          <a:noFill/>
          <a:ln w="9525" cap="flat" cmpd="sng">
            <a:solidFill>
              <a:schemeClr val="dk1"/>
            </a:solidFill>
            <a:prstDash val="solid"/>
            <a:miter lim="800000"/>
            <a:headEnd type="none" w="sm" len="sm"/>
            <a:tailEnd type="none" w="sm" len="sm"/>
          </a:ln>
        </p:spPr>
      </p:cxnSp>
      <p:cxnSp>
        <p:nvCxnSpPr>
          <p:cNvPr id="170" name="Google Shape;170;g186f8b9ec00_0_2184"/>
          <p:cNvCxnSpPr/>
          <p:nvPr/>
        </p:nvCxnSpPr>
        <p:spPr>
          <a:xfrm rot="10800000">
            <a:off x="1978876" y="-37"/>
            <a:ext cx="1593000" cy="5186400"/>
          </a:xfrm>
          <a:prstGeom prst="straightConnector1">
            <a:avLst/>
          </a:prstGeom>
          <a:noFill/>
          <a:ln w="9525" cap="flat" cmpd="sng">
            <a:solidFill>
              <a:schemeClr val="dk1"/>
            </a:solidFill>
            <a:prstDash val="solid"/>
            <a:miter lim="800000"/>
            <a:headEnd type="none" w="sm" len="sm"/>
            <a:tailEnd type="none" w="sm" len="sm"/>
          </a:ln>
        </p:spPr>
      </p:cxnSp>
      <p:sp>
        <p:nvSpPr>
          <p:cNvPr id="171" name="Google Shape;171;g186f8b9ec00_0_218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g186f8b9ec00_0_218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g186f8b9ec00_0_218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b="0" i="0" u="none" strike="noStrike" cap="none">
                <a:solidFill>
                  <a:srgbClr val="888888"/>
                </a:solidFill>
                <a:latin typeface="Arial"/>
                <a:ea typeface="Arial"/>
                <a:cs typeface="Arial"/>
                <a:sym typeface="Arial"/>
              </a:defRPr>
            </a:lvl1pPr>
            <a:lvl2pPr marL="0" lvl="1" indent="0" algn="r" rtl="0">
              <a:spcBef>
                <a:spcPts val="0"/>
              </a:spcBef>
              <a:buNone/>
              <a:defRPr sz="900" b="0" i="0" u="none" strike="noStrike" cap="none">
                <a:solidFill>
                  <a:srgbClr val="888888"/>
                </a:solidFill>
                <a:latin typeface="Arial"/>
                <a:ea typeface="Arial"/>
                <a:cs typeface="Arial"/>
                <a:sym typeface="Arial"/>
              </a:defRPr>
            </a:lvl2pPr>
            <a:lvl3pPr marL="0" lvl="2" indent="0" algn="r" rtl="0">
              <a:spcBef>
                <a:spcPts val="0"/>
              </a:spcBef>
              <a:buNone/>
              <a:defRPr sz="900" b="0" i="0" u="none" strike="noStrike" cap="none">
                <a:solidFill>
                  <a:srgbClr val="888888"/>
                </a:solidFill>
                <a:latin typeface="Arial"/>
                <a:ea typeface="Arial"/>
                <a:cs typeface="Arial"/>
                <a:sym typeface="Arial"/>
              </a:defRPr>
            </a:lvl3pPr>
            <a:lvl4pPr marL="0" lvl="3" indent="0" algn="r" rtl="0">
              <a:spcBef>
                <a:spcPts val="0"/>
              </a:spcBef>
              <a:buNone/>
              <a:defRPr sz="900" b="0" i="0" u="none" strike="noStrike" cap="none">
                <a:solidFill>
                  <a:srgbClr val="888888"/>
                </a:solidFill>
                <a:latin typeface="Arial"/>
                <a:ea typeface="Arial"/>
                <a:cs typeface="Arial"/>
                <a:sym typeface="Arial"/>
              </a:defRPr>
            </a:lvl4pPr>
            <a:lvl5pPr marL="0" lvl="4" indent="0" algn="r" rtl="0">
              <a:spcBef>
                <a:spcPts val="0"/>
              </a:spcBef>
              <a:buNone/>
              <a:defRPr sz="900" b="0" i="0" u="none" strike="noStrike" cap="none">
                <a:solidFill>
                  <a:srgbClr val="888888"/>
                </a:solidFill>
                <a:latin typeface="Arial"/>
                <a:ea typeface="Arial"/>
                <a:cs typeface="Arial"/>
                <a:sym typeface="Arial"/>
              </a:defRPr>
            </a:lvl5pPr>
            <a:lvl6pPr marL="0" lvl="5" indent="0" algn="r" rtl="0">
              <a:spcBef>
                <a:spcPts val="0"/>
              </a:spcBef>
              <a:buNone/>
              <a:defRPr sz="900" b="0" i="0" u="none" strike="noStrike" cap="none">
                <a:solidFill>
                  <a:srgbClr val="888888"/>
                </a:solidFill>
                <a:latin typeface="Arial"/>
                <a:ea typeface="Arial"/>
                <a:cs typeface="Arial"/>
                <a:sym typeface="Arial"/>
              </a:defRPr>
            </a:lvl6pPr>
            <a:lvl7pPr marL="0" lvl="6" indent="0" algn="r" rtl="0">
              <a:spcBef>
                <a:spcPts val="0"/>
              </a:spcBef>
              <a:buNone/>
              <a:defRPr sz="900" b="0" i="0" u="none" strike="noStrike" cap="none">
                <a:solidFill>
                  <a:srgbClr val="888888"/>
                </a:solidFill>
                <a:latin typeface="Arial"/>
                <a:ea typeface="Arial"/>
                <a:cs typeface="Arial"/>
                <a:sym typeface="Arial"/>
              </a:defRPr>
            </a:lvl7pPr>
            <a:lvl8pPr marL="0" lvl="7" indent="0" algn="r" rtl="0">
              <a:spcBef>
                <a:spcPts val="0"/>
              </a:spcBef>
              <a:buNone/>
              <a:defRPr sz="900" b="0" i="0" u="none" strike="noStrike" cap="none">
                <a:solidFill>
                  <a:srgbClr val="888888"/>
                </a:solidFill>
                <a:latin typeface="Arial"/>
                <a:ea typeface="Arial"/>
                <a:cs typeface="Arial"/>
                <a:sym typeface="Arial"/>
              </a:defRPr>
            </a:lvl8pPr>
            <a:lvl9pPr marL="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225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troduction">
  <p:cSld name="Introduction">
    <p:bg>
      <p:bgPr>
        <a:solidFill>
          <a:schemeClr val="accent1"/>
        </a:solidFill>
        <a:effectLst/>
      </p:bgPr>
    </p:bg>
    <p:spTree>
      <p:nvGrpSpPr>
        <p:cNvPr id="1" name="Shape 174"/>
        <p:cNvGrpSpPr/>
        <p:nvPr/>
      </p:nvGrpSpPr>
      <p:grpSpPr>
        <a:xfrm>
          <a:off x="0" y="0"/>
          <a:ext cx="0" cy="0"/>
          <a:chOff x="0" y="0"/>
          <a:chExt cx="0" cy="0"/>
        </a:xfrm>
      </p:grpSpPr>
      <p:sp>
        <p:nvSpPr>
          <p:cNvPr id="175" name="Google Shape;175;g186f8b9ec00_0_2192"/>
          <p:cNvSpPr txBox="1">
            <a:spLocks noGrp="1"/>
          </p:cNvSpPr>
          <p:nvPr>
            <p:ph type="title"/>
          </p:nvPr>
        </p:nvSpPr>
        <p:spPr>
          <a:xfrm>
            <a:off x="1021556" y="1671639"/>
            <a:ext cx="3833700" cy="1204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6" name="Google Shape;176;g186f8b9ec00_0_2192"/>
          <p:cNvSpPr txBox="1">
            <a:spLocks noGrp="1"/>
          </p:cNvSpPr>
          <p:nvPr>
            <p:ph type="body" idx="1"/>
          </p:nvPr>
        </p:nvSpPr>
        <p:spPr>
          <a:xfrm>
            <a:off x="1021556" y="3660774"/>
            <a:ext cx="3833700" cy="1525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None/>
              <a:defRPr sz="1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cxnSp>
        <p:nvCxnSpPr>
          <p:cNvPr id="177" name="Google Shape;177;g186f8b9ec00_0_2192"/>
          <p:cNvCxnSpPr/>
          <p:nvPr/>
        </p:nvCxnSpPr>
        <p:spPr>
          <a:xfrm>
            <a:off x="6822281" y="1497012"/>
            <a:ext cx="2321700" cy="0"/>
          </a:xfrm>
          <a:prstGeom prst="straightConnector1">
            <a:avLst/>
          </a:prstGeom>
          <a:noFill/>
          <a:ln w="9525" cap="flat" cmpd="sng">
            <a:solidFill>
              <a:schemeClr val="dk1"/>
            </a:solidFill>
            <a:prstDash val="solid"/>
            <a:miter lim="800000"/>
            <a:headEnd type="none" w="sm" len="sm"/>
            <a:tailEnd type="none" w="sm" len="sm"/>
          </a:ln>
        </p:spPr>
      </p:cxnSp>
      <p:cxnSp>
        <p:nvCxnSpPr>
          <p:cNvPr id="178" name="Google Shape;178;g186f8b9ec00_0_2192"/>
          <p:cNvCxnSpPr/>
          <p:nvPr/>
        </p:nvCxnSpPr>
        <p:spPr>
          <a:xfrm flipH="1">
            <a:off x="5215050" y="-25401"/>
            <a:ext cx="2843100" cy="6902400"/>
          </a:xfrm>
          <a:prstGeom prst="straightConnector1">
            <a:avLst/>
          </a:prstGeom>
          <a:noFill/>
          <a:ln w="9525" cap="flat" cmpd="sng">
            <a:solidFill>
              <a:schemeClr val="dk1"/>
            </a:solidFill>
            <a:prstDash val="solid"/>
            <a:miter lim="800000"/>
            <a:headEnd type="none" w="sm" len="sm"/>
            <a:tailEnd type="none" w="sm" len="sm"/>
          </a:ln>
        </p:spPr>
      </p:cxnSp>
      <p:sp>
        <p:nvSpPr>
          <p:cNvPr id="179" name="Google Shape;179;g186f8b9ec00_0_219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g186f8b9ec00_0_2192"/>
          <p:cNvSpPr txBox="1">
            <a:spLocks noGrp="1"/>
          </p:cNvSpPr>
          <p:nvPr>
            <p:ph type="ftr" idx="11"/>
          </p:nvPr>
        </p:nvSpPr>
        <p:spPr>
          <a:xfrm>
            <a:off x="3918347" y="6356350"/>
            <a:ext cx="13074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1" name="Google Shape;181;g186f8b9ec00_0_219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b="0" i="0" u="none" strike="noStrike" cap="none">
                <a:solidFill>
                  <a:srgbClr val="888888"/>
                </a:solidFill>
                <a:latin typeface="Arial"/>
                <a:ea typeface="Arial"/>
                <a:cs typeface="Arial"/>
                <a:sym typeface="Arial"/>
              </a:defRPr>
            </a:lvl1pPr>
            <a:lvl2pPr marL="0" lvl="1" indent="0" algn="r" rtl="0">
              <a:spcBef>
                <a:spcPts val="0"/>
              </a:spcBef>
              <a:buNone/>
              <a:defRPr sz="900" b="0" i="0" u="none" strike="noStrike" cap="none">
                <a:solidFill>
                  <a:srgbClr val="888888"/>
                </a:solidFill>
                <a:latin typeface="Arial"/>
                <a:ea typeface="Arial"/>
                <a:cs typeface="Arial"/>
                <a:sym typeface="Arial"/>
              </a:defRPr>
            </a:lvl2pPr>
            <a:lvl3pPr marL="0" lvl="2" indent="0" algn="r" rtl="0">
              <a:spcBef>
                <a:spcPts val="0"/>
              </a:spcBef>
              <a:buNone/>
              <a:defRPr sz="900" b="0" i="0" u="none" strike="noStrike" cap="none">
                <a:solidFill>
                  <a:srgbClr val="888888"/>
                </a:solidFill>
                <a:latin typeface="Arial"/>
                <a:ea typeface="Arial"/>
                <a:cs typeface="Arial"/>
                <a:sym typeface="Arial"/>
              </a:defRPr>
            </a:lvl3pPr>
            <a:lvl4pPr marL="0" lvl="3" indent="0" algn="r" rtl="0">
              <a:spcBef>
                <a:spcPts val="0"/>
              </a:spcBef>
              <a:buNone/>
              <a:defRPr sz="900" b="0" i="0" u="none" strike="noStrike" cap="none">
                <a:solidFill>
                  <a:srgbClr val="888888"/>
                </a:solidFill>
                <a:latin typeface="Arial"/>
                <a:ea typeface="Arial"/>
                <a:cs typeface="Arial"/>
                <a:sym typeface="Arial"/>
              </a:defRPr>
            </a:lvl4pPr>
            <a:lvl5pPr marL="0" lvl="4" indent="0" algn="r" rtl="0">
              <a:spcBef>
                <a:spcPts val="0"/>
              </a:spcBef>
              <a:buNone/>
              <a:defRPr sz="900" b="0" i="0" u="none" strike="noStrike" cap="none">
                <a:solidFill>
                  <a:srgbClr val="888888"/>
                </a:solidFill>
                <a:latin typeface="Arial"/>
                <a:ea typeface="Arial"/>
                <a:cs typeface="Arial"/>
                <a:sym typeface="Arial"/>
              </a:defRPr>
            </a:lvl5pPr>
            <a:lvl6pPr marL="0" lvl="5" indent="0" algn="r" rtl="0">
              <a:spcBef>
                <a:spcPts val="0"/>
              </a:spcBef>
              <a:buNone/>
              <a:defRPr sz="900" b="0" i="0" u="none" strike="noStrike" cap="none">
                <a:solidFill>
                  <a:srgbClr val="888888"/>
                </a:solidFill>
                <a:latin typeface="Arial"/>
                <a:ea typeface="Arial"/>
                <a:cs typeface="Arial"/>
                <a:sym typeface="Arial"/>
              </a:defRPr>
            </a:lvl6pPr>
            <a:lvl7pPr marL="0" lvl="6" indent="0" algn="r" rtl="0">
              <a:spcBef>
                <a:spcPts val="0"/>
              </a:spcBef>
              <a:buNone/>
              <a:defRPr sz="900" b="0" i="0" u="none" strike="noStrike" cap="none">
                <a:solidFill>
                  <a:srgbClr val="888888"/>
                </a:solidFill>
                <a:latin typeface="Arial"/>
                <a:ea typeface="Arial"/>
                <a:cs typeface="Arial"/>
                <a:sym typeface="Arial"/>
              </a:defRPr>
            </a:lvl7pPr>
            <a:lvl8pPr marL="0" lvl="7" indent="0" algn="r" rtl="0">
              <a:spcBef>
                <a:spcPts val="0"/>
              </a:spcBef>
              <a:buNone/>
              <a:defRPr sz="900" b="0" i="0" u="none" strike="noStrike" cap="none">
                <a:solidFill>
                  <a:srgbClr val="888888"/>
                </a:solidFill>
                <a:latin typeface="Arial"/>
                <a:ea typeface="Arial"/>
                <a:cs typeface="Arial"/>
                <a:sym typeface="Arial"/>
              </a:defRPr>
            </a:lvl8pPr>
            <a:lvl9pPr marL="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TxTwoObj">
  <p:cSld name="TWO_OBJECTS_WITH_TEXT">
    <p:bg>
      <p:bgPr>
        <a:solidFill>
          <a:schemeClr val="accent1"/>
        </a:solidFill>
        <a:effectLst/>
      </p:bgPr>
    </p:bg>
    <p:spTree>
      <p:nvGrpSpPr>
        <p:cNvPr id="1" name="Shape 182"/>
        <p:cNvGrpSpPr/>
        <p:nvPr/>
      </p:nvGrpSpPr>
      <p:grpSpPr>
        <a:xfrm>
          <a:off x="0" y="0"/>
          <a:ext cx="0" cy="0"/>
          <a:chOff x="0" y="0"/>
          <a:chExt cx="0" cy="0"/>
        </a:xfrm>
      </p:grpSpPr>
      <p:sp>
        <p:nvSpPr>
          <p:cNvPr id="183" name="Google Shape;183;g186f8b9ec00_0_2200"/>
          <p:cNvSpPr txBox="1">
            <a:spLocks noGrp="1"/>
          </p:cNvSpPr>
          <p:nvPr>
            <p:ph type="title"/>
          </p:nvPr>
        </p:nvSpPr>
        <p:spPr>
          <a:xfrm>
            <a:off x="2200275" y="892177"/>
            <a:ext cx="63162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 name="Google Shape;184;g186f8b9ec00_0_2200"/>
          <p:cNvSpPr txBox="1">
            <a:spLocks noGrp="1"/>
          </p:cNvSpPr>
          <p:nvPr>
            <p:ph type="body" idx="1"/>
          </p:nvPr>
        </p:nvSpPr>
        <p:spPr>
          <a:xfrm>
            <a:off x="2200275" y="2776936"/>
            <a:ext cx="29433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5" name="Google Shape;185;g186f8b9ec00_0_2200"/>
          <p:cNvSpPr txBox="1">
            <a:spLocks noGrp="1"/>
          </p:cNvSpPr>
          <p:nvPr>
            <p:ph type="body" idx="2"/>
          </p:nvPr>
        </p:nvSpPr>
        <p:spPr>
          <a:xfrm>
            <a:off x="2200275" y="3834606"/>
            <a:ext cx="2943300" cy="199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None/>
              <a:defRPr sz="1400"/>
            </a:lvl1pPr>
            <a:lvl2pPr marL="914400" lvl="1" indent="-228600" algn="l" rtl="0">
              <a:lnSpc>
                <a:spcPct val="100000"/>
              </a:lnSpc>
              <a:spcBef>
                <a:spcPts val="500"/>
              </a:spcBef>
              <a:spcAft>
                <a:spcPts val="0"/>
              </a:spcAft>
              <a:buClr>
                <a:schemeClr val="dk1"/>
              </a:buClr>
              <a:buSzPts val="1400"/>
              <a:buNone/>
              <a:defRPr sz="1400"/>
            </a:lvl2pPr>
            <a:lvl3pPr marL="1371600" lvl="2" indent="-228600" algn="l" rtl="0">
              <a:lnSpc>
                <a:spcPct val="100000"/>
              </a:lnSpc>
              <a:spcBef>
                <a:spcPts val="500"/>
              </a:spcBef>
              <a:spcAft>
                <a:spcPts val="0"/>
              </a:spcAft>
              <a:buClr>
                <a:schemeClr val="dk1"/>
              </a:buClr>
              <a:buSzPts val="1400"/>
              <a:buNone/>
              <a:defRPr sz="1400"/>
            </a:lvl3pPr>
            <a:lvl4pPr marL="1828800" lvl="3" indent="-228600" algn="l" rtl="0">
              <a:lnSpc>
                <a:spcPct val="100000"/>
              </a:lnSpc>
              <a:spcBef>
                <a:spcPts val="500"/>
              </a:spcBef>
              <a:spcAft>
                <a:spcPts val="0"/>
              </a:spcAft>
              <a:buClr>
                <a:schemeClr val="dk1"/>
              </a:buClr>
              <a:buSzPts val="1400"/>
              <a:buNone/>
              <a:defRPr sz="1400"/>
            </a:lvl4pPr>
            <a:lvl5pPr marL="2286000" lvl="4" indent="-228600" algn="l" rtl="0">
              <a:lnSpc>
                <a:spcPct val="100000"/>
              </a:lnSpc>
              <a:spcBef>
                <a:spcPts val="500"/>
              </a:spcBef>
              <a:spcAft>
                <a:spcPts val="0"/>
              </a:spcAft>
              <a:buClr>
                <a:schemeClr val="dk1"/>
              </a:buClr>
              <a:buSzPts val="1400"/>
              <a:buNone/>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6" name="Google Shape;186;g186f8b9ec00_0_2200"/>
          <p:cNvSpPr txBox="1">
            <a:spLocks noGrp="1"/>
          </p:cNvSpPr>
          <p:nvPr>
            <p:ph type="body" idx="3"/>
          </p:nvPr>
        </p:nvSpPr>
        <p:spPr>
          <a:xfrm>
            <a:off x="5557630" y="2776936"/>
            <a:ext cx="29577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7" name="Google Shape;187;g186f8b9ec00_0_2200"/>
          <p:cNvSpPr txBox="1">
            <a:spLocks noGrp="1"/>
          </p:cNvSpPr>
          <p:nvPr>
            <p:ph type="body" idx="4"/>
          </p:nvPr>
        </p:nvSpPr>
        <p:spPr>
          <a:xfrm>
            <a:off x="5557630" y="3834606"/>
            <a:ext cx="2957700" cy="199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None/>
              <a:defRPr sz="1400"/>
            </a:lvl1pPr>
            <a:lvl2pPr marL="914400" lvl="1" indent="-228600" algn="l" rtl="0">
              <a:lnSpc>
                <a:spcPct val="100000"/>
              </a:lnSpc>
              <a:spcBef>
                <a:spcPts val="500"/>
              </a:spcBef>
              <a:spcAft>
                <a:spcPts val="0"/>
              </a:spcAft>
              <a:buClr>
                <a:schemeClr val="dk1"/>
              </a:buClr>
              <a:buSzPts val="1400"/>
              <a:buNone/>
              <a:defRPr sz="1400"/>
            </a:lvl2pPr>
            <a:lvl3pPr marL="1371600" lvl="2" indent="-228600" algn="l" rtl="0">
              <a:lnSpc>
                <a:spcPct val="100000"/>
              </a:lnSpc>
              <a:spcBef>
                <a:spcPts val="500"/>
              </a:spcBef>
              <a:spcAft>
                <a:spcPts val="0"/>
              </a:spcAft>
              <a:buClr>
                <a:schemeClr val="dk1"/>
              </a:buClr>
              <a:buSzPts val="1400"/>
              <a:buNone/>
              <a:defRPr sz="1400"/>
            </a:lvl3pPr>
            <a:lvl4pPr marL="1828800" lvl="3" indent="-228600" algn="l" rtl="0">
              <a:lnSpc>
                <a:spcPct val="100000"/>
              </a:lnSpc>
              <a:spcBef>
                <a:spcPts val="500"/>
              </a:spcBef>
              <a:spcAft>
                <a:spcPts val="0"/>
              </a:spcAft>
              <a:buClr>
                <a:schemeClr val="dk1"/>
              </a:buClr>
              <a:buSzPts val="1400"/>
              <a:buNone/>
              <a:defRPr sz="1400"/>
            </a:lvl4pPr>
            <a:lvl5pPr marL="2286000" lvl="4" indent="-228600" algn="l" rtl="0">
              <a:lnSpc>
                <a:spcPct val="100000"/>
              </a:lnSpc>
              <a:spcBef>
                <a:spcPts val="500"/>
              </a:spcBef>
              <a:spcAft>
                <a:spcPts val="0"/>
              </a:spcAft>
              <a:buClr>
                <a:schemeClr val="dk1"/>
              </a:buClr>
              <a:buSzPts val="1400"/>
              <a:buNone/>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8" name="Google Shape;188;g186f8b9ec00_0_220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g186f8b9ec00_0_220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0" name="Google Shape;190;g186f8b9ec00_0_220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b="0" i="0" u="none" strike="noStrike" cap="none">
                <a:solidFill>
                  <a:srgbClr val="888888"/>
                </a:solidFill>
                <a:latin typeface="Arial"/>
                <a:ea typeface="Arial"/>
                <a:cs typeface="Arial"/>
                <a:sym typeface="Arial"/>
              </a:defRPr>
            </a:lvl1pPr>
            <a:lvl2pPr marL="0" lvl="1" indent="0" algn="r" rtl="0">
              <a:spcBef>
                <a:spcPts val="0"/>
              </a:spcBef>
              <a:buNone/>
              <a:defRPr sz="900" b="0" i="0" u="none" strike="noStrike" cap="none">
                <a:solidFill>
                  <a:srgbClr val="888888"/>
                </a:solidFill>
                <a:latin typeface="Arial"/>
                <a:ea typeface="Arial"/>
                <a:cs typeface="Arial"/>
                <a:sym typeface="Arial"/>
              </a:defRPr>
            </a:lvl2pPr>
            <a:lvl3pPr marL="0" lvl="2" indent="0" algn="r" rtl="0">
              <a:spcBef>
                <a:spcPts val="0"/>
              </a:spcBef>
              <a:buNone/>
              <a:defRPr sz="900" b="0" i="0" u="none" strike="noStrike" cap="none">
                <a:solidFill>
                  <a:srgbClr val="888888"/>
                </a:solidFill>
                <a:latin typeface="Arial"/>
                <a:ea typeface="Arial"/>
                <a:cs typeface="Arial"/>
                <a:sym typeface="Arial"/>
              </a:defRPr>
            </a:lvl3pPr>
            <a:lvl4pPr marL="0" lvl="3" indent="0" algn="r" rtl="0">
              <a:spcBef>
                <a:spcPts val="0"/>
              </a:spcBef>
              <a:buNone/>
              <a:defRPr sz="900" b="0" i="0" u="none" strike="noStrike" cap="none">
                <a:solidFill>
                  <a:srgbClr val="888888"/>
                </a:solidFill>
                <a:latin typeface="Arial"/>
                <a:ea typeface="Arial"/>
                <a:cs typeface="Arial"/>
                <a:sym typeface="Arial"/>
              </a:defRPr>
            </a:lvl4pPr>
            <a:lvl5pPr marL="0" lvl="4" indent="0" algn="r" rtl="0">
              <a:spcBef>
                <a:spcPts val="0"/>
              </a:spcBef>
              <a:buNone/>
              <a:defRPr sz="900" b="0" i="0" u="none" strike="noStrike" cap="none">
                <a:solidFill>
                  <a:srgbClr val="888888"/>
                </a:solidFill>
                <a:latin typeface="Arial"/>
                <a:ea typeface="Arial"/>
                <a:cs typeface="Arial"/>
                <a:sym typeface="Arial"/>
              </a:defRPr>
            </a:lvl5pPr>
            <a:lvl6pPr marL="0" lvl="5" indent="0" algn="r" rtl="0">
              <a:spcBef>
                <a:spcPts val="0"/>
              </a:spcBef>
              <a:buNone/>
              <a:defRPr sz="900" b="0" i="0" u="none" strike="noStrike" cap="none">
                <a:solidFill>
                  <a:srgbClr val="888888"/>
                </a:solidFill>
                <a:latin typeface="Arial"/>
                <a:ea typeface="Arial"/>
                <a:cs typeface="Arial"/>
                <a:sym typeface="Arial"/>
              </a:defRPr>
            </a:lvl6pPr>
            <a:lvl7pPr marL="0" lvl="6" indent="0" algn="r" rtl="0">
              <a:spcBef>
                <a:spcPts val="0"/>
              </a:spcBef>
              <a:buNone/>
              <a:defRPr sz="900" b="0" i="0" u="none" strike="noStrike" cap="none">
                <a:solidFill>
                  <a:srgbClr val="888888"/>
                </a:solidFill>
                <a:latin typeface="Arial"/>
                <a:ea typeface="Arial"/>
                <a:cs typeface="Arial"/>
                <a:sym typeface="Arial"/>
              </a:defRPr>
            </a:lvl7pPr>
            <a:lvl8pPr marL="0" lvl="7" indent="0" algn="r" rtl="0">
              <a:spcBef>
                <a:spcPts val="0"/>
              </a:spcBef>
              <a:buNone/>
              <a:defRPr sz="900" b="0" i="0" u="none" strike="noStrike" cap="none">
                <a:solidFill>
                  <a:srgbClr val="888888"/>
                </a:solidFill>
                <a:latin typeface="Arial"/>
                <a:ea typeface="Arial"/>
                <a:cs typeface="Arial"/>
                <a:sym typeface="Arial"/>
              </a:defRPr>
            </a:lvl8pPr>
            <a:lvl9pPr marL="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91" name="Google Shape;191;g186f8b9ec00_0_2200"/>
          <p:cNvPicPr preferRelativeResize="0"/>
          <p:nvPr/>
        </p:nvPicPr>
        <p:blipFill rotWithShape="1">
          <a:blip r:embed="rId2">
            <a:alphaModFix/>
          </a:blip>
          <a:srcRect l="39434" t="20274" b="22676"/>
          <a:stretch/>
        </p:blipFill>
        <p:spPr>
          <a:xfrm>
            <a:off x="19339" y="0"/>
            <a:ext cx="3276025" cy="391239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92"/>
        <p:cNvGrpSpPr/>
        <p:nvPr/>
      </p:nvGrpSpPr>
      <p:grpSpPr>
        <a:xfrm>
          <a:off x="0" y="0"/>
          <a:ext cx="0" cy="0"/>
          <a:chOff x="0" y="0"/>
          <a:chExt cx="0" cy="0"/>
        </a:xfrm>
      </p:grpSpPr>
      <p:pic>
        <p:nvPicPr>
          <p:cNvPr id="193" name="Google Shape;193;g186f8b9ec00_0_2210"/>
          <p:cNvPicPr preferRelativeResize="0"/>
          <p:nvPr/>
        </p:nvPicPr>
        <p:blipFill rotWithShape="1">
          <a:blip r:embed="rId2">
            <a:alphaModFix/>
          </a:blip>
          <a:srcRect t="18303" r="41826" b="23069"/>
          <a:stretch/>
        </p:blipFill>
        <p:spPr>
          <a:xfrm flipH="1">
            <a:off x="0" y="0"/>
            <a:ext cx="4081416" cy="5143500"/>
          </a:xfrm>
          <a:custGeom>
            <a:avLst/>
            <a:gdLst/>
            <a:ahLst/>
            <a:cxnLst/>
            <a:rect l="l" t="t" r="r" b="b"/>
            <a:pathLst>
              <a:path w="5441888" h="6858000" extrusionOk="0">
                <a:moveTo>
                  <a:pt x="5441888" y="0"/>
                </a:moveTo>
                <a:lnTo>
                  <a:pt x="0" y="0"/>
                </a:lnTo>
                <a:lnTo>
                  <a:pt x="0" y="6858000"/>
                </a:lnTo>
                <a:lnTo>
                  <a:pt x="5441888" y="6858000"/>
                </a:lnTo>
                <a:close/>
              </a:path>
            </a:pathLst>
          </a:custGeom>
          <a:noFill/>
          <a:ln>
            <a:noFill/>
          </a:ln>
        </p:spPr>
      </p:pic>
      <p:sp>
        <p:nvSpPr>
          <p:cNvPr id="194" name="Google Shape;194;g186f8b9ec00_0_2210"/>
          <p:cNvSpPr txBox="1">
            <a:spLocks noGrp="1"/>
          </p:cNvSpPr>
          <p:nvPr>
            <p:ph type="title"/>
          </p:nvPr>
        </p:nvSpPr>
        <p:spPr>
          <a:xfrm>
            <a:off x="4440127" y="1152771"/>
            <a:ext cx="4074000" cy="846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2800"/>
              <a:buFont typeface="Arial"/>
              <a:buNone/>
              <a:defRPr sz="2800" cap="none">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g186f8b9ec00_0_2210"/>
          <p:cNvSpPr txBox="1">
            <a:spLocks noGrp="1"/>
          </p:cNvSpPr>
          <p:nvPr>
            <p:ph type="body" idx="1"/>
          </p:nvPr>
        </p:nvSpPr>
        <p:spPr>
          <a:xfrm>
            <a:off x="4441691" y="2469515"/>
            <a:ext cx="4074900" cy="365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6" name="Google Shape;196;g186f8b9ec00_0_2210"/>
          <p:cNvSpPr txBox="1">
            <a:spLocks noGrp="1"/>
          </p:cNvSpPr>
          <p:nvPr>
            <p:ph type="body" idx="2"/>
          </p:nvPr>
        </p:nvSpPr>
        <p:spPr>
          <a:xfrm>
            <a:off x="4441371" y="2798940"/>
            <a:ext cx="4074000" cy="55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Font typeface="Arial"/>
              <a:buNone/>
              <a:defRPr sz="14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7" name="Google Shape;197;g186f8b9ec00_0_2210"/>
          <p:cNvSpPr txBox="1">
            <a:spLocks noGrp="1"/>
          </p:cNvSpPr>
          <p:nvPr>
            <p:ph type="body" idx="3"/>
          </p:nvPr>
        </p:nvSpPr>
        <p:spPr>
          <a:xfrm>
            <a:off x="4441691" y="3569311"/>
            <a:ext cx="4074900" cy="365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8" name="Google Shape;198;g186f8b9ec00_0_2210"/>
          <p:cNvSpPr txBox="1">
            <a:spLocks noGrp="1"/>
          </p:cNvSpPr>
          <p:nvPr>
            <p:ph type="body" idx="4"/>
          </p:nvPr>
        </p:nvSpPr>
        <p:spPr>
          <a:xfrm>
            <a:off x="4441371" y="3898736"/>
            <a:ext cx="4074000" cy="55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Font typeface="Arial"/>
              <a:buNone/>
              <a:defRPr sz="14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9" name="Google Shape;199;g186f8b9ec00_0_2210"/>
          <p:cNvSpPr txBox="1">
            <a:spLocks noGrp="1"/>
          </p:cNvSpPr>
          <p:nvPr>
            <p:ph type="body" idx="5"/>
          </p:nvPr>
        </p:nvSpPr>
        <p:spPr>
          <a:xfrm>
            <a:off x="4441691" y="4669107"/>
            <a:ext cx="4074900" cy="365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0" name="Google Shape;200;g186f8b9ec00_0_2210"/>
          <p:cNvSpPr txBox="1">
            <a:spLocks noGrp="1"/>
          </p:cNvSpPr>
          <p:nvPr>
            <p:ph type="body" idx="6"/>
          </p:nvPr>
        </p:nvSpPr>
        <p:spPr>
          <a:xfrm>
            <a:off x="4441371" y="4998532"/>
            <a:ext cx="4074000" cy="55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Font typeface="Arial"/>
              <a:buNone/>
              <a:defRPr sz="14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1" name="Google Shape;201;g186f8b9ec00_0_221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86f8b9ec00_0_221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3" name="Google Shape;203;g186f8b9ec00_0_221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b="0" i="0" u="none" strike="noStrike" cap="none">
                <a:solidFill>
                  <a:srgbClr val="888888"/>
                </a:solidFill>
                <a:latin typeface="Arial"/>
                <a:ea typeface="Arial"/>
                <a:cs typeface="Arial"/>
                <a:sym typeface="Arial"/>
              </a:defRPr>
            </a:lvl1pPr>
            <a:lvl2pPr marL="0" lvl="1" indent="0" algn="r" rtl="0">
              <a:spcBef>
                <a:spcPts val="0"/>
              </a:spcBef>
              <a:buNone/>
              <a:defRPr sz="900" b="0" i="0" u="none" strike="noStrike" cap="none">
                <a:solidFill>
                  <a:srgbClr val="888888"/>
                </a:solidFill>
                <a:latin typeface="Arial"/>
                <a:ea typeface="Arial"/>
                <a:cs typeface="Arial"/>
                <a:sym typeface="Arial"/>
              </a:defRPr>
            </a:lvl2pPr>
            <a:lvl3pPr marL="0" lvl="2" indent="0" algn="r" rtl="0">
              <a:spcBef>
                <a:spcPts val="0"/>
              </a:spcBef>
              <a:buNone/>
              <a:defRPr sz="900" b="0" i="0" u="none" strike="noStrike" cap="none">
                <a:solidFill>
                  <a:srgbClr val="888888"/>
                </a:solidFill>
                <a:latin typeface="Arial"/>
                <a:ea typeface="Arial"/>
                <a:cs typeface="Arial"/>
                <a:sym typeface="Arial"/>
              </a:defRPr>
            </a:lvl3pPr>
            <a:lvl4pPr marL="0" lvl="3" indent="0" algn="r" rtl="0">
              <a:spcBef>
                <a:spcPts val="0"/>
              </a:spcBef>
              <a:buNone/>
              <a:defRPr sz="900" b="0" i="0" u="none" strike="noStrike" cap="none">
                <a:solidFill>
                  <a:srgbClr val="888888"/>
                </a:solidFill>
                <a:latin typeface="Arial"/>
                <a:ea typeface="Arial"/>
                <a:cs typeface="Arial"/>
                <a:sym typeface="Arial"/>
              </a:defRPr>
            </a:lvl4pPr>
            <a:lvl5pPr marL="0" lvl="4" indent="0" algn="r" rtl="0">
              <a:spcBef>
                <a:spcPts val="0"/>
              </a:spcBef>
              <a:buNone/>
              <a:defRPr sz="900" b="0" i="0" u="none" strike="noStrike" cap="none">
                <a:solidFill>
                  <a:srgbClr val="888888"/>
                </a:solidFill>
                <a:latin typeface="Arial"/>
                <a:ea typeface="Arial"/>
                <a:cs typeface="Arial"/>
                <a:sym typeface="Arial"/>
              </a:defRPr>
            </a:lvl5pPr>
            <a:lvl6pPr marL="0" lvl="5" indent="0" algn="r" rtl="0">
              <a:spcBef>
                <a:spcPts val="0"/>
              </a:spcBef>
              <a:buNone/>
              <a:defRPr sz="900" b="0" i="0" u="none" strike="noStrike" cap="none">
                <a:solidFill>
                  <a:srgbClr val="888888"/>
                </a:solidFill>
                <a:latin typeface="Arial"/>
                <a:ea typeface="Arial"/>
                <a:cs typeface="Arial"/>
                <a:sym typeface="Arial"/>
              </a:defRPr>
            </a:lvl6pPr>
            <a:lvl7pPr marL="0" lvl="6" indent="0" algn="r" rtl="0">
              <a:spcBef>
                <a:spcPts val="0"/>
              </a:spcBef>
              <a:buNone/>
              <a:defRPr sz="900" b="0" i="0" u="none" strike="noStrike" cap="none">
                <a:solidFill>
                  <a:srgbClr val="888888"/>
                </a:solidFill>
                <a:latin typeface="Arial"/>
                <a:ea typeface="Arial"/>
                <a:cs typeface="Arial"/>
                <a:sym typeface="Arial"/>
              </a:defRPr>
            </a:lvl7pPr>
            <a:lvl8pPr marL="0" lvl="7" indent="0" algn="r" rtl="0">
              <a:spcBef>
                <a:spcPts val="0"/>
              </a:spcBef>
              <a:buNone/>
              <a:defRPr sz="900" b="0" i="0" u="none" strike="noStrike" cap="none">
                <a:solidFill>
                  <a:srgbClr val="888888"/>
                </a:solidFill>
                <a:latin typeface="Arial"/>
                <a:ea typeface="Arial"/>
                <a:cs typeface="Arial"/>
                <a:sym typeface="Arial"/>
              </a:defRPr>
            </a:lvl8pPr>
            <a:lvl9pPr marL="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225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genda" type="obj">
  <p:cSld name="OBJECT">
    <p:bg>
      <p:bgPr>
        <a:solidFill>
          <a:schemeClr val="dk1"/>
        </a:solidFill>
        <a:effectLst/>
      </p:bgPr>
    </p:bg>
    <p:spTree>
      <p:nvGrpSpPr>
        <p:cNvPr id="1" name="Shape 204"/>
        <p:cNvGrpSpPr/>
        <p:nvPr/>
      </p:nvGrpSpPr>
      <p:grpSpPr>
        <a:xfrm>
          <a:off x="0" y="0"/>
          <a:ext cx="0" cy="0"/>
          <a:chOff x="0" y="0"/>
          <a:chExt cx="0" cy="0"/>
        </a:xfrm>
      </p:grpSpPr>
      <p:pic>
        <p:nvPicPr>
          <p:cNvPr id="205" name="Google Shape;205;g186f8b9ec00_0_2222"/>
          <p:cNvPicPr preferRelativeResize="0"/>
          <p:nvPr/>
        </p:nvPicPr>
        <p:blipFill rotWithShape="1">
          <a:blip r:embed="rId2">
            <a:alphaModFix/>
          </a:blip>
          <a:srcRect t="18303" r="28341" b="23069"/>
          <a:stretch/>
        </p:blipFill>
        <p:spPr>
          <a:xfrm>
            <a:off x="4116611" y="0"/>
            <a:ext cx="5027390" cy="6858000"/>
          </a:xfrm>
          <a:prstGeom prst="rect">
            <a:avLst/>
          </a:prstGeom>
          <a:noFill/>
          <a:ln>
            <a:noFill/>
          </a:ln>
        </p:spPr>
      </p:pic>
      <p:sp>
        <p:nvSpPr>
          <p:cNvPr id="206" name="Google Shape;206;g186f8b9ec00_0_2222"/>
          <p:cNvSpPr txBox="1">
            <a:spLocks noGrp="1"/>
          </p:cNvSpPr>
          <p:nvPr>
            <p:ph type="title"/>
          </p:nvPr>
        </p:nvSpPr>
        <p:spPr>
          <a:xfrm>
            <a:off x="1000124" y="1020445"/>
            <a:ext cx="2379000" cy="1325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2800"/>
              <a:buFont typeface="Arial"/>
              <a:buNone/>
              <a:defRPr sz="2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g186f8b9ec00_0_2222"/>
          <p:cNvSpPr txBox="1">
            <a:spLocks noGrp="1"/>
          </p:cNvSpPr>
          <p:nvPr>
            <p:ph type="body" idx="1"/>
          </p:nvPr>
        </p:nvSpPr>
        <p:spPr>
          <a:xfrm>
            <a:off x="1000124" y="2924175"/>
            <a:ext cx="2379000" cy="25194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1400"/>
              <a:buNone/>
              <a:defRPr sz="1400">
                <a:solidFill>
                  <a:schemeClr val="lt1"/>
                </a:solidFill>
              </a:defRPr>
            </a:lvl1pPr>
            <a:lvl2pPr marL="914400" lvl="1" indent="-228600" algn="l" rtl="0">
              <a:lnSpc>
                <a:spcPct val="120000"/>
              </a:lnSpc>
              <a:spcBef>
                <a:spcPts val="1000"/>
              </a:spcBef>
              <a:spcAft>
                <a:spcPts val="0"/>
              </a:spcAft>
              <a:buClr>
                <a:schemeClr val="lt1"/>
              </a:buClr>
              <a:buSzPts val="1400"/>
              <a:buNone/>
              <a:defRPr sz="1400">
                <a:solidFill>
                  <a:schemeClr val="lt1"/>
                </a:solidFill>
              </a:defRPr>
            </a:lvl2pPr>
            <a:lvl3pPr marL="1371600" lvl="2" indent="-228600" algn="l" rtl="0">
              <a:lnSpc>
                <a:spcPct val="120000"/>
              </a:lnSpc>
              <a:spcBef>
                <a:spcPts val="1000"/>
              </a:spcBef>
              <a:spcAft>
                <a:spcPts val="0"/>
              </a:spcAft>
              <a:buClr>
                <a:schemeClr val="lt1"/>
              </a:buClr>
              <a:buSzPts val="1400"/>
              <a:buNone/>
              <a:defRPr sz="1400">
                <a:solidFill>
                  <a:schemeClr val="lt1"/>
                </a:solidFill>
              </a:defRPr>
            </a:lvl3pPr>
            <a:lvl4pPr marL="1828800" lvl="3" indent="-228600" algn="l" rtl="0">
              <a:lnSpc>
                <a:spcPct val="120000"/>
              </a:lnSpc>
              <a:spcBef>
                <a:spcPts val="1000"/>
              </a:spcBef>
              <a:spcAft>
                <a:spcPts val="0"/>
              </a:spcAft>
              <a:buClr>
                <a:schemeClr val="lt1"/>
              </a:buClr>
              <a:buSzPts val="1400"/>
              <a:buNone/>
              <a:defRPr sz="1400">
                <a:solidFill>
                  <a:schemeClr val="lt1"/>
                </a:solidFill>
              </a:defRPr>
            </a:lvl4pPr>
            <a:lvl5pPr marL="2286000" lvl="4" indent="-228600" algn="l" rtl="0">
              <a:lnSpc>
                <a:spcPct val="120000"/>
              </a:lnSpc>
              <a:spcBef>
                <a:spcPts val="1000"/>
              </a:spcBef>
              <a:spcAft>
                <a:spcPts val="0"/>
              </a:spcAft>
              <a:buClr>
                <a:schemeClr val="lt1"/>
              </a:buClr>
              <a:buSzPts val="1400"/>
              <a:buNone/>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8" name="Google Shape;208;g186f8b9ec00_0_2222"/>
          <p:cNvSpPr txBox="1">
            <a:spLocks noGrp="1"/>
          </p:cNvSpPr>
          <p:nvPr>
            <p:ph type="dt" idx="10"/>
          </p:nvPr>
        </p:nvSpPr>
        <p:spPr>
          <a:xfrm>
            <a:off x="1000125" y="6356350"/>
            <a:ext cx="738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g186f8b9ec00_0_2222"/>
          <p:cNvSpPr txBox="1">
            <a:spLocks noGrp="1"/>
          </p:cNvSpPr>
          <p:nvPr>
            <p:ph type="ftr" idx="11"/>
          </p:nvPr>
        </p:nvSpPr>
        <p:spPr>
          <a:xfrm>
            <a:off x="2002414" y="6356349"/>
            <a:ext cx="1862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86f8b9ec00_0_2222"/>
          <p:cNvSpPr txBox="1">
            <a:spLocks noGrp="1"/>
          </p:cNvSpPr>
          <p:nvPr>
            <p:ph type="sldNum" idx="12"/>
          </p:nvPr>
        </p:nvSpPr>
        <p:spPr>
          <a:xfrm>
            <a:off x="4152229" y="6356350"/>
            <a:ext cx="740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88888"/>
                </a:solidFill>
                <a:latin typeface="Arial"/>
                <a:ea typeface="Arial"/>
                <a:cs typeface="Arial"/>
                <a:sym typeface="Arial"/>
              </a:defRPr>
            </a:lvl1pPr>
            <a:lvl2pPr marL="0" lvl="1" indent="0" algn="r" rtl="0">
              <a:spcBef>
                <a:spcPts val="0"/>
              </a:spcBef>
              <a:buNone/>
              <a:defRPr sz="900">
                <a:solidFill>
                  <a:srgbClr val="888888"/>
                </a:solidFill>
                <a:latin typeface="Arial"/>
                <a:ea typeface="Arial"/>
                <a:cs typeface="Arial"/>
                <a:sym typeface="Arial"/>
              </a:defRPr>
            </a:lvl2pPr>
            <a:lvl3pPr marL="0" lvl="2" indent="0" algn="r" rtl="0">
              <a:spcBef>
                <a:spcPts val="0"/>
              </a:spcBef>
              <a:buNone/>
              <a:defRPr sz="900">
                <a:solidFill>
                  <a:srgbClr val="888888"/>
                </a:solidFill>
                <a:latin typeface="Arial"/>
                <a:ea typeface="Arial"/>
                <a:cs typeface="Arial"/>
                <a:sym typeface="Arial"/>
              </a:defRPr>
            </a:lvl3pPr>
            <a:lvl4pPr marL="0" lvl="3" indent="0" algn="r" rtl="0">
              <a:spcBef>
                <a:spcPts val="0"/>
              </a:spcBef>
              <a:buNone/>
              <a:defRPr sz="900">
                <a:solidFill>
                  <a:srgbClr val="888888"/>
                </a:solidFill>
                <a:latin typeface="Arial"/>
                <a:ea typeface="Arial"/>
                <a:cs typeface="Arial"/>
                <a:sym typeface="Arial"/>
              </a:defRPr>
            </a:lvl4pPr>
            <a:lvl5pPr marL="0" lvl="4" indent="0" algn="r" rtl="0">
              <a:spcBef>
                <a:spcPts val="0"/>
              </a:spcBef>
              <a:buNone/>
              <a:defRPr sz="900">
                <a:solidFill>
                  <a:srgbClr val="888888"/>
                </a:solidFill>
                <a:latin typeface="Arial"/>
                <a:ea typeface="Arial"/>
                <a:cs typeface="Arial"/>
                <a:sym typeface="Arial"/>
              </a:defRPr>
            </a:lvl5pPr>
            <a:lvl6pPr marL="0" lvl="5" indent="0" algn="r" rtl="0">
              <a:spcBef>
                <a:spcPts val="0"/>
              </a:spcBef>
              <a:buNone/>
              <a:defRPr sz="900">
                <a:solidFill>
                  <a:srgbClr val="888888"/>
                </a:solidFill>
                <a:latin typeface="Arial"/>
                <a:ea typeface="Arial"/>
                <a:cs typeface="Arial"/>
                <a:sym typeface="Arial"/>
              </a:defRPr>
            </a:lvl6pPr>
            <a:lvl7pPr marL="0" lvl="6" indent="0" algn="r" rtl="0">
              <a:spcBef>
                <a:spcPts val="0"/>
              </a:spcBef>
              <a:buNone/>
              <a:defRPr sz="900">
                <a:solidFill>
                  <a:srgbClr val="888888"/>
                </a:solidFill>
                <a:latin typeface="Arial"/>
                <a:ea typeface="Arial"/>
                <a:cs typeface="Arial"/>
                <a:sym typeface="Arial"/>
              </a:defRPr>
            </a:lvl7pPr>
            <a:lvl8pPr marL="0" lvl="7" indent="0" algn="r" rtl="0">
              <a:spcBef>
                <a:spcPts val="0"/>
              </a:spcBef>
              <a:buNone/>
              <a:defRPr sz="900">
                <a:solidFill>
                  <a:srgbClr val="888888"/>
                </a:solidFill>
                <a:latin typeface="Arial"/>
                <a:ea typeface="Arial"/>
                <a:cs typeface="Arial"/>
                <a:sym typeface="Arial"/>
              </a:defRPr>
            </a:lvl8pPr>
            <a:lvl9pPr marL="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1"/>
        <p:cNvGrpSpPr/>
        <p:nvPr/>
      </p:nvGrpSpPr>
      <p:grpSpPr>
        <a:xfrm>
          <a:off x="0" y="0"/>
          <a:ext cx="0" cy="0"/>
          <a:chOff x="0" y="0"/>
          <a:chExt cx="0" cy="0"/>
        </a:xfrm>
      </p:grpSpPr>
      <p:pic>
        <p:nvPicPr>
          <p:cNvPr id="212" name="Google Shape;212;g186f8b9ec00_0_2229"/>
          <p:cNvPicPr preferRelativeResize="0"/>
          <p:nvPr/>
        </p:nvPicPr>
        <p:blipFill rotWithShape="1">
          <a:blip r:embed="rId2">
            <a:alphaModFix/>
          </a:blip>
          <a:srcRect/>
          <a:stretch/>
        </p:blipFill>
        <p:spPr>
          <a:xfrm>
            <a:off x="0" y="0"/>
            <a:ext cx="4186242" cy="5143500"/>
          </a:xfrm>
          <a:prstGeom prst="rect">
            <a:avLst/>
          </a:prstGeom>
          <a:noFill/>
          <a:ln>
            <a:noFill/>
          </a:ln>
        </p:spPr>
      </p:pic>
      <p:sp>
        <p:nvSpPr>
          <p:cNvPr id="213" name="Google Shape;213;g186f8b9ec00_0_2229"/>
          <p:cNvSpPr txBox="1">
            <a:spLocks noGrp="1"/>
          </p:cNvSpPr>
          <p:nvPr>
            <p:ph type="title"/>
          </p:nvPr>
        </p:nvSpPr>
        <p:spPr>
          <a:xfrm>
            <a:off x="4440127" y="1152771"/>
            <a:ext cx="4074000" cy="846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2800"/>
              <a:buFont typeface="Arial"/>
              <a:buNone/>
              <a:defRPr sz="2800" cap="none">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14" name="Google Shape;214;g186f8b9ec00_0_2229"/>
          <p:cNvCxnSpPr/>
          <p:nvPr/>
        </p:nvCxnSpPr>
        <p:spPr>
          <a:xfrm rot="10800000" flipH="1">
            <a:off x="1657350" y="0"/>
            <a:ext cx="1828800" cy="6858000"/>
          </a:xfrm>
          <a:prstGeom prst="straightConnector1">
            <a:avLst/>
          </a:prstGeom>
          <a:noFill/>
          <a:ln w="9525" cap="flat" cmpd="sng">
            <a:solidFill>
              <a:schemeClr val="dk1"/>
            </a:solidFill>
            <a:prstDash val="solid"/>
            <a:miter lim="800000"/>
            <a:headEnd type="none" w="sm" len="sm"/>
            <a:tailEnd type="none" w="sm" len="sm"/>
          </a:ln>
        </p:spPr>
      </p:cxnSp>
      <p:sp>
        <p:nvSpPr>
          <p:cNvPr id="215" name="Google Shape;215;g186f8b9ec00_0_2229"/>
          <p:cNvSpPr txBox="1">
            <a:spLocks noGrp="1"/>
          </p:cNvSpPr>
          <p:nvPr>
            <p:ph type="body" idx="1"/>
          </p:nvPr>
        </p:nvSpPr>
        <p:spPr>
          <a:xfrm>
            <a:off x="4441691" y="2469515"/>
            <a:ext cx="4074900" cy="365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6" name="Google Shape;216;g186f8b9ec00_0_2229"/>
          <p:cNvSpPr txBox="1">
            <a:spLocks noGrp="1"/>
          </p:cNvSpPr>
          <p:nvPr>
            <p:ph type="body" idx="2"/>
          </p:nvPr>
        </p:nvSpPr>
        <p:spPr>
          <a:xfrm>
            <a:off x="4441371" y="2798940"/>
            <a:ext cx="4074000" cy="55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Font typeface="Arial"/>
              <a:buNone/>
              <a:defRPr sz="14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7" name="Google Shape;217;g186f8b9ec00_0_2229"/>
          <p:cNvSpPr txBox="1">
            <a:spLocks noGrp="1"/>
          </p:cNvSpPr>
          <p:nvPr>
            <p:ph type="body" idx="3"/>
          </p:nvPr>
        </p:nvSpPr>
        <p:spPr>
          <a:xfrm>
            <a:off x="4441691" y="3569311"/>
            <a:ext cx="4074900" cy="365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8" name="Google Shape;218;g186f8b9ec00_0_2229"/>
          <p:cNvSpPr txBox="1">
            <a:spLocks noGrp="1"/>
          </p:cNvSpPr>
          <p:nvPr>
            <p:ph type="body" idx="4"/>
          </p:nvPr>
        </p:nvSpPr>
        <p:spPr>
          <a:xfrm>
            <a:off x="4441371" y="3898736"/>
            <a:ext cx="4074000" cy="55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Font typeface="Arial"/>
              <a:buNone/>
              <a:defRPr sz="14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9" name="Google Shape;219;g186f8b9ec00_0_2229"/>
          <p:cNvSpPr txBox="1">
            <a:spLocks noGrp="1"/>
          </p:cNvSpPr>
          <p:nvPr>
            <p:ph type="body" idx="5"/>
          </p:nvPr>
        </p:nvSpPr>
        <p:spPr>
          <a:xfrm>
            <a:off x="4441691" y="4669107"/>
            <a:ext cx="4074900" cy="365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0" name="Google Shape;220;g186f8b9ec00_0_2229"/>
          <p:cNvSpPr txBox="1">
            <a:spLocks noGrp="1"/>
          </p:cNvSpPr>
          <p:nvPr>
            <p:ph type="body" idx="6"/>
          </p:nvPr>
        </p:nvSpPr>
        <p:spPr>
          <a:xfrm>
            <a:off x="4441371" y="4998532"/>
            <a:ext cx="4074000" cy="55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Font typeface="Arial"/>
              <a:buNone/>
              <a:defRPr sz="14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Break">
  <p:cSld name="Section Break">
    <p:bg>
      <p:bgPr>
        <a:solidFill>
          <a:schemeClr val="dk1"/>
        </a:solidFill>
        <a:effectLst/>
      </p:bgPr>
    </p:bg>
    <p:spTree>
      <p:nvGrpSpPr>
        <p:cNvPr id="1" name="Shape 221"/>
        <p:cNvGrpSpPr/>
        <p:nvPr/>
      </p:nvGrpSpPr>
      <p:grpSpPr>
        <a:xfrm>
          <a:off x="0" y="0"/>
          <a:ext cx="0" cy="0"/>
          <a:chOff x="0" y="0"/>
          <a:chExt cx="0" cy="0"/>
        </a:xfrm>
      </p:grpSpPr>
      <p:sp>
        <p:nvSpPr>
          <p:cNvPr id="222" name="Google Shape;222;g186f8b9ec00_0_2239"/>
          <p:cNvSpPr txBox="1">
            <a:spLocks noGrp="1"/>
          </p:cNvSpPr>
          <p:nvPr>
            <p:ph type="ctrTitle"/>
          </p:nvPr>
        </p:nvSpPr>
        <p:spPr>
          <a:xfrm>
            <a:off x="5243513" y="2571235"/>
            <a:ext cx="3134700" cy="17154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23" name="Google Shape;223;g186f8b9ec00_0_2239"/>
          <p:cNvPicPr preferRelativeResize="0"/>
          <p:nvPr/>
        </p:nvPicPr>
        <p:blipFill rotWithShape="1">
          <a:blip r:embed="rId2">
            <a:alphaModFix/>
          </a:blip>
          <a:srcRect/>
          <a:stretch/>
        </p:blipFill>
        <p:spPr>
          <a:xfrm>
            <a:off x="0" y="828675"/>
            <a:ext cx="4407694" cy="390048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  Content">
  <p:cSld name="3  Content">
    <p:bg>
      <p:bgPr>
        <a:solidFill>
          <a:schemeClr val="dk1"/>
        </a:solidFill>
        <a:effectLst/>
      </p:bgPr>
    </p:bg>
    <p:spTree>
      <p:nvGrpSpPr>
        <p:cNvPr id="1" name="Shape 224"/>
        <p:cNvGrpSpPr/>
        <p:nvPr/>
      </p:nvGrpSpPr>
      <p:grpSpPr>
        <a:xfrm>
          <a:off x="0" y="0"/>
          <a:ext cx="0" cy="0"/>
          <a:chOff x="0" y="0"/>
          <a:chExt cx="0" cy="0"/>
        </a:xfrm>
      </p:grpSpPr>
      <p:sp>
        <p:nvSpPr>
          <p:cNvPr id="225" name="Google Shape;225;g186f8b9ec00_0_2242"/>
          <p:cNvSpPr txBox="1">
            <a:spLocks noGrp="1"/>
          </p:cNvSpPr>
          <p:nvPr>
            <p:ph type="title"/>
          </p:nvPr>
        </p:nvSpPr>
        <p:spPr>
          <a:xfrm>
            <a:off x="1413867" y="892177"/>
            <a:ext cx="63162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2800"/>
              <a:buFont typeface="Arial"/>
              <a:buNone/>
              <a:defRPr sz="2800" cap="none">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26" name="Google Shape;226;g186f8b9ec00_0_2242"/>
          <p:cNvPicPr preferRelativeResize="0"/>
          <p:nvPr/>
        </p:nvPicPr>
        <p:blipFill rotWithShape="1">
          <a:blip r:embed="rId2">
            <a:alphaModFix/>
          </a:blip>
          <a:srcRect/>
          <a:stretch/>
        </p:blipFill>
        <p:spPr>
          <a:xfrm>
            <a:off x="1098856" y="2358007"/>
            <a:ext cx="1828800" cy="1514475"/>
          </a:xfrm>
          <a:prstGeom prst="rect">
            <a:avLst/>
          </a:prstGeom>
          <a:noFill/>
          <a:ln>
            <a:noFill/>
          </a:ln>
        </p:spPr>
      </p:pic>
      <p:pic>
        <p:nvPicPr>
          <p:cNvPr id="227" name="Google Shape;227;g186f8b9ec00_0_2242"/>
          <p:cNvPicPr preferRelativeResize="0"/>
          <p:nvPr/>
        </p:nvPicPr>
        <p:blipFill rotWithShape="1">
          <a:blip r:embed="rId3">
            <a:alphaModFix/>
          </a:blip>
          <a:srcRect/>
          <a:stretch/>
        </p:blipFill>
        <p:spPr>
          <a:xfrm>
            <a:off x="3750469" y="2531837"/>
            <a:ext cx="1643063" cy="1457325"/>
          </a:xfrm>
          <a:prstGeom prst="rect">
            <a:avLst/>
          </a:prstGeom>
          <a:noFill/>
          <a:ln>
            <a:noFill/>
          </a:ln>
        </p:spPr>
      </p:pic>
      <p:pic>
        <p:nvPicPr>
          <p:cNvPr id="228" name="Google Shape;228;g186f8b9ec00_0_2242"/>
          <p:cNvPicPr preferRelativeResize="0"/>
          <p:nvPr/>
        </p:nvPicPr>
        <p:blipFill rotWithShape="1">
          <a:blip r:embed="rId4">
            <a:alphaModFix/>
          </a:blip>
          <a:srcRect/>
          <a:stretch/>
        </p:blipFill>
        <p:spPr>
          <a:xfrm>
            <a:off x="6259206" y="2421056"/>
            <a:ext cx="1743075" cy="1543050"/>
          </a:xfrm>
          <a:prstGeom prst="rect">
            <a:avLst/>
          </a:prstGeom>
          <a:noFill/>
          <a:ln>
            <a:noFill/>
          </a:ln>
        </p:spPr>
      </p:pic>
      <p:sp>
        <p:nvSpPr>
          <p:cNvPr id="229" name="Google Shape;229;g186f8b9ec00_0_2242"/>
          <p:cNvSpPr txBox="1">
            <a:spLocks noGrp="1"/>
          </p:cNvSpPr>
          <p:nvPr>
            <p:ph type="body" idx="1"/>
          </p:nvPr>
        </p:nvSpPr>
        <p:spPr>
          <a:xfrm>
            <a:off x="1547891" y="3064615"/>
            <a:ext cx="930900" cy="823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lt1"/>
              </a:buClr>
              <a:buSzPts val="4000"/>
              <a:buNone/>
              <a:defRPr sz="4000" cap="none">
                <a:solidFill>
                  <a:schemeClr val="lt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30" name="Google Shape;230;g186f8b9ec00_0_2242"/>
          <p:cNvSpPr txBox="1">
            <a:spLocks noGrp="1"/>
          </p:cNvSpPr>
          <p:nvPr>
            <p:ph type="body" idx="2"/>
          </p:nvPr>
        </p:nvSpPr>
        <p:spPr>
          <a:xfrm>
            <a:off x="4106636" y="3064615"/>
            <a:ext cx="930900" cy="823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lt1"/>
              </a:buClr>
              <a:buSzPts val="4000"/>
              <a:buNone/>
              <a:defRPr sz="4000" cap="none">
                <a:solidFill>
                  <a:schemeClr val="lt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31" name="Google Shape;231;g186f8b9ec00_0_2242"/>
          <p:cNvSpPr txBox="1">
            <a:spLocks noGrp="1"/>
          </p:cNvSpPr>
          <p:nvPr>
            <p:ph type="body" idx="3"/>
          </p:nvPr>
        </p:nvSpPr>
        <p:spPr>
          <a:xfrm>
            <a:off x="6665380" y="3064615"/>
            <a:ext cx="930900" cy="823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lt1"/>
              </a:buClr>
              <a:buSzPts val="4000"/>
              <a:buNone/>
              <a:defRPr sz="4000" cap="none">
                <a:solidFill>
                  <a:schemeClr val="lt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32" name="Google Shape;232;g186f8b9ec00_0_2242"/>
          <p:cNvSpPr txBox="1">
            <a:spLocks noGrp="1"/>
          </p:cNvSpPr>
          <p:nvPr>
            <p:ph type="body" idx="4"/>
          </p:nvPr>
        </p:nvSpPr>
        <p:spPr>
          <a:xfrm>
            <a:off x="847274" y="4824188"/>
            <a:ext cx="2343300" cy="4629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1000"/>
              </a:spcBef>
              <a:spcAft>
                <a:spcPts val="0"/>
              </a:spcAft>
              <a:buClr>
                <a:schemeClr val="lt1"/>
              </a:buClr>
              <a:buSzPts val="2000"/>
              <a:buNone/>
              <a:defRPr sz="2000" cap="none">
                <a:solidFill>
                  <a:schemeClr val="lt1"/>
                </a:solidFill>
              </a:defRPr>
            </a:lvl1pPr>
            <a:lvl2pPr marL="914400" lvl="1" indent="-228600" algn="l" rtl="0">
              <a:lnSpc>
                <a:spcPct val="100000"/>
              </a:lnSpc>
              <a:spcBef>
                <a:spcPts val="500"/>
              </a:spcBef>
              <a:spcAft>
                <a:spcPts val="0"/>
              </a:spcAft>
              <a:buClr>
                <a:schemeClr val="lt1"/>
              </a:buClr>
              <a:buSzPts val="1400"/>
              <a:buNone/>
              <a:defRPr sz="1400">
                <a:solidFill>
                  <a:schemeClr val="lt1"/>
                </a:solidFill>
              </a:defRPr>
            </a:lvl2pPr>
            <a:lvl3pPr marL="1371600" lvl="2" indent="-228600" algn="l" rtl="0">
              <a:lnSpc>
                <a:spcPct val="100000"/>
              </a:lnSpc>
              <a:spcBef>
                <a:spcPts val="500"/>
              </a:spcBef>
              <a:spcAft>
                <a:spcPts val="0"/>
              </a:spcAft>
              <a:buClr>
                <a:schemeClr val="lt1"/>
              </a:buClr>
              <a:buSzPts val="1400"/>
              <a:buNone/>
              <a:defRPr sz="1400">
                <a:solidFill>
                  <a:schemeClr val="lt1"/>
                </a:solidFill>
              </a:defRPr>
            </a:lvl3pPr>
            <a:lvl4pPr marL="1828800" lvl="3" indent="-228600" algn="l" rtl="0">
              <a:lnSpc>
                <a:spcPct val="100000"/>
              </a:lnSpc>
              <a:spcBef>
                <a:spcPts val="500"/>
              </a:spcBef>
              <a:spcAft>
                <a:spcPts val="0"/>
              </a:spcAft>
              <a:buClr>
                <a:schemeClr val="lt1"/>
              </a:buClr>
              <a:buSzPts val="1400"/>
              <a:buNone/>
              <a:defRPr sz="1400">
                <a:solidFill>
                  <a:schemeClr val="lt1"/>
                </a:solidFill>
              </a:defRPr>
            </a:lvl4pPr>
            <a:lvl5pPr marL="2286000" lvl="4" indent="-228600" algn="l" rtl="0">
              <a:lnSpc>
                <a:spcPct val="100000"/>
              </a:lnSpc>
              <a:spcBef>
                <a:spcPts val="500"/>
              </a:spcBef>
              <a:spcAft>
                <a:spcPts val="0"/>
              </a:spcAft>
              <a:buClr>
                <a:schemeClr val="lt1"/>
              </a:buClr>
              <a:buSzPts val="1400"/>
              <a:buNone/>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3" name="Google Shape;233;g186f8b9ec00_0_2242"/>
          <p:cNvSpPr txBox="1">
            <a:spLocks noGrp="1"/>
          </p:cNvSpPr>
          <p:nvPr>
            <p:ph type="body" idx="5"/>
          </p:nvPr>
        </p:nvSpPr>
        <p:spPr>
          <a:xfrm>
            <a:off x="847274" y="5280763"/>
            <a:ext cx="2343300" cy="4629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chemeClr val="lt1"/>
              </a:buClr>
              <a:buSzPts val="1400"/>
              <a:buNone/>
              <a:defRPr sz="1400" cap="none">
                <a:solidFill>
                  <a:schemeClr val="lt1"/>
                </a:solidFill>
              </a:defRPr>
            </a:lvl1pPr>
            <a:lvl2pPr marL="914400" lvl="1" indent="-228600" algn="l" rtl="0">
              <a:lnSpc>
                <a:spcPct val="100000"/>
              </a:lnSpc>
              <a:spcBef>
                <a:spcPts val="500"/>
              </a:spcBef>
              <a:spcAft>
                <a:spcPts val="0"/>
              </a:spcAft>
              <a:buClr>
                <a:schemeClr val="lt1"/>
              </a:buClr>
              <a:buSzPts val="1400"/>
              <a:buNone/>
              <a:defRPr sz="1400">
                <a:solidFill>
                  <a:schemeClr val="lt1"/>
                </a:solidFill>
              </a:defRPr>
            </a:lvl2pPr>
            <a:lvl3pPr marL="1371600" lvl="2" indent="-228600" algn="l" rtl="0">
              <a:lnSpc>
                <a:spcPct val="100000"/>
              </a:lnSpc>
              <a:spcBef>
                <a:spcPts val="500"/>
              </a:spcBef>
              <a:spcAft>
                <a:spcPts val="0"/>
              </a:spcAft>
              <a:buClr>
                <a:schemeClr val="lt1"/>
              </a:buClr>
              <a:buSzPts val="1400"/>
              <a:buNone/>
              <a:defRPr sz="1400">
                <a:solidFill>
                  <a:schemeClr val="lt1"/>
                </a:solidFill>
              </a:defRPr>
            </a:lvl3pPr>
            <a:lvl4pPr marL="1828800" lvl="3" indent="-228600" algn="l" rtl="0">
              <a:lnSpc>
                <a:spcPct val="100000"/>
              </a:lnSpc>
              <a:spcBef>
                <a:spcPts val="500"/>
              </a:spcBef>
              <a:spcAft>
                <a:spcPts val="0"/>
              </a:spcAft>
              <a:buClr>
                <a:schemeClr val="lt1"/>
              </a:buClr>
              <a:buSzPts val="1400"/>
              <a:buNone/>
              <a:defRPr sz="1400">
                <a:solidFill>
                  <a:schemeClr val="lt1"/>
                </a:solidFill>
              </a:defRPr>
            </a:lvl4pPr>
            <a:lvl5pPr marL="2286000" lvl="4" indent="-228600" algn="l" rtl="0">
              <a:lnSpc>
                <a:spcPct val="100000"/>
              </a:lnSpc>
              <a:spcBef>
                <a:spcPts val="500"/>
              </a:spcBef>
              <a:spcAft>
                <a:spcPts val="0"/>
              </a:spcAft>
              <a:buClr>
                <a:schemeClr val="lt1"/>
              </a:buClr>
              <a:buSzPts val="1400"/>
              <a:buNone/>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4" name="Google Shape;234;g186f8b9ec00_0_2242"/>
          <p:cNvSpPr txBox="1">
            <a:spLocks noGrp="1"/>
          </p:cNvSpPr>
          <p:nvPr>
            <p:ph type="body" idx="6"/>
          </p:nvPr>
        </p:nvSpPr>
        <p:spPr>
          <a:xfrm>
            <a:off x="3394696" y="4824188"/>
            <a:ext cx="2354700" cy="4629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chemeClr val="lt1"/>
              </a:buClr>
              <a:buSzPts val="2000"/>
              <a:buNone/>
              <a:defRPr sz="2000" cap="none">
                <a:solidFill>
                  <a:schemeClr val="lt1"/>
                </a:solidFill>
              </a:defRPr>
            </a:lvl1pPr>
            <a:lvl2pPr marL="914400" lvl="1" indent="-228600" algn="l" rtl="0">
              <a:lnSpc>
                <a:spcPct val="100000"/>
              </a:lnSpc>
              <a:spcBef>
                <a:spcPts val="500"/>
              </a:spcBef>
              <a:spcAft>
                <a:spcPts val="0"/>
              </a:spcAft>
              <a:buClr>
                <a:schemeClr val="lt1"/>
              </a:buClr>
              <a:buSzPts val="2000"/>
              <a:buNone/>
              <a:defRPr sz="2000" cap="none">
                <a:solidFill>
                  <a:schemeClr val="lt1"/>
                </a:solidFill>
              </a:defRPr>
            </a:lvl2pPr>
            <a:lvl3pPr marL="1371600" lvl="2" indent="-228600" algn="l" rtl="0">
              <a:lnSpc>
                <a:spcPct val="100000"/>
              </a:lnSpc>
              <a:spcBef>
                <a:spcPts val="500"/>
              </a:spcBef>
              <a:spcAft>
                <a:spcPts val="0"/>
              </a:spcAft>
              <a:buClr>
                <a:schemeClr val="lt1"/>
              </a:buClr>
              <a:buSzPts val="1400"/>
              <a:buNone/>
              <a:defRPr sz="1400">
                <a:solidFill>
                  <a:schemeClr val="lt1"/>
                </a:solidFill>
              </a:defRPr>
            </a:lvl3pPr>
            <a:lvl4pPr marL="1828800" lvl="3" indent="-228600" algn="l" rtl="0">
              <a:lnSpc>
                <a:spcPct val="100000"/>
              </a:lnSpc>
              <a:spcBef>
                <a:spcPts val="500"/>
              </a:spcBef>
              <a:spcAft>
                <a:spcPts val="0"/>
              </a:spcAft>
              <a:buClr>
                <a:schemeClr val="lt1"/>
              </a:buClr>
              <a:buSzPts val="1400"/>
              <a:buNone/>
              <a:defRPr sz="1400">
                <a:solidFill>
                  <a:schemeClr val="lt1"/>
                </a:solidFill>
              </a:defRPr>
            </a:lvl4pPr>
            <a:lvl5pPr marL="2286000" lvl="4" indent="-228600" algn="l" rtl="0">
              <a:lnSpc>
                <a:spcPct val="100000"/>
              </a:lnSpc>
              <a:spcBef>
                <a:spcPts val="500"/>
              </a:spcBef>
              <a:spcAft>
                <a:spcPts val="0"/>
              </a:spcAft>
              <a:buClr>
                <a:schemeClr val="lt1"/>
              </a:buClr>
              <a:buSzPts val="1400"/>
              <a:buNone/>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5" name="Google Shape;235;g186f8b9ec00_0_2242"/>
          <p:cNvSpPr txBox="1">
            <a:spLocks noGrp="1"/>
          </p:cNvSpPr>
          <p:nvPr>
            <p:ph type="body" idx="7"/>
          </p:nvPr>
        </p:nvSpPr>
        <p:spPr>
          <a:xfrm>
            <a:off x="3394696" y="5280763"/>
            <a:ext cx="2354700" cy="4629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chemeClr val="lt1"/>
              </a:buClr>
              <a:buSzPts val="1400"/>
              <a:buNone/>
              <a:defRPr sz="1400" cap="none">
                <a:solidFill>
                  <a:schemeClr val="lt1"/>
                </a:solidFill>
              </a:defRPr>
            </a:lvl1pPr>
            <a:lvl2pPr marL="914400" lvl="1" indent="-228600" algn="ctr" rtl="0">
              <a:lnSpc>
                <a:spcPct val="100000"/>
              </a:lnSpc>
              <a:spcBef>
                <a:spcPts val="500"/>
              </a:spcBef>
              <a:spcAft>
                <a:spcPts val="0"/>
              </a:spcAft>
              <a:buClr>
                <a:schemeClr val="lt1"/>
              </a:buClr>
              <a:buSzPts val="1400"/>
              <a:buNone/>
              <a:defRPr sz="1400" cap="none">
                <a:solidFill>
                  <a:schemeClr val="lt1"/>
                </a:solidFill>
              </a:defRPr>
            </a:lvl2pPr>
            <a:lvl3pPr marL="1371600" lvl="2" indent="-228600" algn="l" rtl="0">
              <a:lnSpc>
                <a:spcPct val="100000"/>
              </a:lnSpc>
              <a:spcBef>
                <a:spcPts val="500"/>
              </a:spcBef>
              <a:spcAft>
                <a:spcPts val="0"/>
              </a:spcAft>
              <a:buClr>
                <a:schemeClr val="lt1"/>
              </a:buClr>
              <a:buSzPts val="1400"/>
              <a:buNone/>
              <a:defRPr sz="1400">
                <a:solidFill>
                  <a:schemeClr val="lt1"/>
                </a:solidFill>
              </a:defRPr>
            </a:lvl3pPr>
            <a:lvl4pPr marL="1828800" lvl="3" indent="-228600" algn="l" rtl="0">
              <a:lnSpc>
                <a:spcPct val="100000"/>
              </a:lnSpc>
              <a:spcBef>
                <a:spcPts val="500"/>
              </a:spcBef>
              <a:spcAft>
                <a:spcPts val="0"/>
              </a:spcAft>
              <a:buClr>
                <a:schemeClr val="lt1"/>
              </a:buClr>
              <a:buSzPts val="1400"/>
              <a:buNone/>
              <a:defRPr sz="1400">
                <a:solidFill>
                  <a:schemeClr val="lt1"/>
                </a:solidFill>
              </a:defRPr>
            </a:lvl4pPr>
            <a:lvl5pPr marL="2286000" lvl="4" indent="-228600" algn="l" rtl="0">
              <a:lnSpc>
                <a:spcPct val="100000"/>
              </a:lnSpc>
              <a:spcBef>
                <a:spcPts val="500"/>
              </a:spcBef>
              <a:spcAft>
                <a:spcPts val="0"/>
              </a:spcAft>
              <a:buClr>
                <a:schemeClr val="lt1"/>
              </a:buClr>
              <a:buSzPts val="1400"/>
              <a:buNone/>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6" name="Google Shape;236;g186f8b9ec00_0_2242"/>
          <p:cNvSpPr txBox="1">
            <a:spLocks noGrp="1"/>
          </p:cNvSpPr>
          <p:nvPr>
            <p:ph type="body" idx="8"/>
          </p:nvPr>
        </p:nvSpPr>
        <p:spPr>
          <a:xfrm>
            <a:off x="5953658" y="4824188"/>
            <a:ext cx="2343300" cy="4629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1000"/>
              </a:spcBef>
              <a:spcAft>
                <a:spcPts val="0"/>
              </a:spcAft>
              <a:buClr>
                <a:schemeClr val="lt1"/>
              </a:buClr>
              <a:buSzPts val="2000"/>
              <a:buNone/>
              <a:defRPr sz="2000" cap="none">
                <a:solidFill>
                  <a:schemeClr val="lt1"/>
                </a:solidFill>
              </a:defRPr>
            </a:lvl1pPr>
            <a:lvl2pPr marL="914400" lvl="1" indent="-228600" algn="l" rtl="0">
              <a:lnSpc>
                <a:spcPct val="100000"/>
              </a:lnSpc>
              <a:spcBef>
                <a:spcPts val="500"/>
              </a:spcBef>
              <a:spcAft>
                <a:spcPts val="0"/>
              </a:spcAft>
              <a:buClr>
                <a:schemeClr val="lt1"/>
              </a:buClr>
              <a:buSzPts val="1400"/>
              <a:buNone/>
              <a:defRPr sz="1400">
                <a:solidFill>
                  <a:schemeClr val="lt1"/>
                </a:solidFill>
              </a:defRPr>
            </a:lvl2pPr>
            <a:lvl3pPr marL="1371600" lvl="2" indent="-228600" algn="l" rtl="0">
              <a:lnSpc>
                <a:spcPct val="100000"/>
              </a:lnSpc>
              <a:spcBef>
                <a:spcPts val="500"/>
              </a:spcBef>
              <a:spcAft>
                <a:spcPts val="0"/>
              </a:spcAft>
              <a:buClr>
                <a:schemeClr val="lt1"/>
              </a:buClr>
              <a:buSzPts val="1400"/>
              <a:buNone/>
              <a:defRPr sz="1400">
                <a:solidFill>
                  <a:schemeClr val="lt1"/>
                </a:solidFill>
              </a:defRPr>
            </a:lvl3pPr>
            <a:lvl4pPr marL="1828800" lvl="3" indent="-228600" algn="l" rtl="0">
              <a:lnSpc>
                <a:spcPct val="100000"/>
              </a:lnSpc>
              <a:spcBef>
                <a:spcPts val="500"/>
              </a:spcBef>
              <a:spcAft>
                <a:spcPts val="0"/>
              </a:spcAft>
              <a:buClr>
                <a:schemeClr val="lt1"/>
              </a:buClr>
              <a:buSzPts val="1400"/>
              <a:buNone/>
              <a:defRPr sz="1400">
                <a:solidFill>
                  <a:schemeClr val="lt1"/>
                </a:solidFill>
              </a:defRPr>
            </a:lvl4pPr>
            <a:lvl5pPr marL="2286000" lvl="4" indent="-228600" algn="l" rtl="0">
              <a:lnSpc>
                <a:spcPct val="100000"/>
              </a:lnSpc>
              <a:spcBef>
                <a:spcPts val="500"/>
              </a:spcBef>
              <a:spcAft>
                <a:spcPts val="0"/>
              </a:spcAft>
              <a:buClr>
                <a:schemeClr val="lt1"/>
              </a:buClr>
              <a:buSzPts val="1400"/>
              <a:buNone/>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7" name="Google Shape;237;g186f8b9ec00_0_2242"/>
          <p:cNvSpPr txBox="1">
            <a:spLocks noGrp="1"/>
          </p:cNvSpPr>
          <p:nvPr>
            <p:ph type="body" idx="9"/>
          </p:nvPr>
        </p:nvSpPr>
        <p:spPr>
          <a:xfrm>
            <a:off x="5953658" y="5280763"/>
            <a:ext cx="2343300" cy="4629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chemeClr val="lt1"/>
              </a:buClr>
              <a:buSzPts val="1400"/>
              <a:buNone/>
              <a:defRPr sz="1400" cap="none">
                <a:solidFill>
                  <a:schemeClr val="lt1"/>
                </a:solidFill>
              </a:defRPr>
            </a:lvl1pPr>
            <a:lvl2pPr marL="914400" lvl="1" indent="-228600" algn="l" rtl="0">
              <a:lnSpc>
                <a:spcPct val="100000"/>
              </a:lnSpc>
              <a:spcBef>
                <a:spcPts val="500"/>
              </a:spcBef>
              <a:spcAft>
                <a:spcPts val="0"/>
              </a:spcAft>
              <a:buClr>
                <a:schemeClr val="lt1"/>
              </a:buClr>
              <a:buSzPts val="1400"/>
              <a:buNone/>
              <a:defRPr sz="1400">
                <a:solidFill>
                  <a:schemeClr val="lt1"/>
                </a:solidFill>
              </a:defRPr>
            </a:lvl2pPr>
            <a:lvl3pPr marL="1371600" lvl="2" indent="-228600" algn="l" rtl="0">
              <a:lnSpc>
                <a:spcPct val="100000"/>
              </a:lnSpc>
              <a:spcBef>
                <a:spcPts val="500"/>
              </a:spcBef>
              <a:spcAft>
                <a:spcPts val="0"/>
              </a:spcAft>
              <a:buClr>
                <a:schemeClr val="lt1"/>
              </a:buClr>
              <a:buSzPts val="1400"/>
              <a:buNone/>
              <a:defRPr sz="1400">
                <a:solidFill>
                  <a:schemeClr val="lt1"/>
                </a:solidFill>
              </a:defRPr>
            </a:lvl3pPr>
            <a:lvl4pPr marL="1828800" lvl="3" indent="-228600" algn="l" rtl="0">
              <a:lnSpc>
                <a:spcPct val="100000"/>
              </a:lnSpc>
              <a:spcBef>
                <a:spcPts val="500"/>
              </a:spcBef>
              <a:spcAft>
                <a:spcPts val="0"/>
              </a:spcAft>
              <a:buClr>
                <a:schemeClr val="lt1"/>
              </a:buClr>
              <a:buSzPts val="1400"/>
              <a:buNone/>
              <a:defRPr sz="1400">
                <a:solidFill>
                  <a:schemeClr val="lt1"/>
                </a:solidFill>
              </a:defRPr>
            </a:lvl4pPr>
            <a:lvl5pPr marL="2286000" lvl="4" indent="-228600" algn="l" rtl="0">
              <a:lnSpc>
                <a:spcPct val="100000"/>
              </a:lnSpc>
              <a:spcBef>
                <a:spcPts val="500"/>
              </a:spcBef>
              <a:spcAft>
                <a:spcPts val="0"/>
              </a:spcAft>
              <a:buClr>
                <a:schemeClr val="lt1"/>
              </a:buClr>
              <a:buSzPts val="1400"/>
              <a:buNone/>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8" name="Google Shape;238;g186f8b9ec00_0_224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9" name="Google Shape;239;g186f8b9ec00_0_224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86f8b9ec00_0_224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88888"/>
                </a:solidFill>
                <a:latin typeface="Arial"/>
                <a:ea typeface="Arial"/>
                <a:cs typeface="Arial"/>
                <a:sym typeface="Arial"/>
              </a:defRPr>
            </a:lvl1pPr>
            <a:lvl2pPr marL="0" lvl="1" indent="0" algn="r" rtl="0">
              <a:spcBef>
                <a:spcPts val="0"/>
              </a:spcBef>
              <a:buNone/>
              <a:defRPr sz="900">
                <a:solidFill>
                  <a:srgbClr val="888888"/>
                </a:solidFill>
                <a:latin typeface="Arial"/>
                <a:ea typeface="Arial"/>
                <a:cs typeface="Arial"/>
                <a:sym typeface="Arial"/>
              </a:defRPr>
            </a:lvl2pPr>
            <a:lvl3pPr marL="0" lvl="2" indent="0" algn="r" rtl="0">
              <a:spcBef>
                <a:spcPts val="0"/>
              </a:spcBef>
              <a:buNone/>
              <a:defRPr sz="900">
                <a:solidFill>
                  <a:srgbClr val="888888"/>
                </a:solidFill>
                <a:latin typeface="Arial"/>
                <a:ea typeface="Arial"/>
                <a:cs typeface="Arial"/>
                <a:sym typeface="Arial"/>
              </a:defRPr>
            </a:lvl3pPr>
            <a:lvl4pPr marL="0" lvl="3" indent="0" algn="r" rtl="0">
              <a:spcBef>
                <a:spcPts val="0"/>
              </a:spcBef>
              <a:buNone/>
              <a:defRPr sz="900">
                <a:solidFill>
                  <a:srgbClr val="888888"/>
                </a:solidFill>
                <a:latin typeface="Arial"/>
                <a:ea typeface="Arial"/>
                <a:cs typeface="Arial"/>
                <a:sym typeface="Arial"/>
              </a:defRPr>
            </a:lvl4pPr>
            <a:lvl5pPr marL="0" lvl="4" indent="0" algn="r" rtl="0">
              <a:spcBef>
                <a:spcPts val="0"/>
              </a:spcBef>
              <a:buNone/>
              <a:defRPr sz="900">
                <a:solidFill>
                  <a:srgbClr val="888888"/>
                </a:solidFill>
                <a:latin typeface="Arial"/>
                <a:ea typeface="Arial"/>
                <a:cs typeface="Arial"/>
                <a:sym typeface="Arial"/>
              </a:defRPr>
            </a:lvl5pPr>
            <a:lvl6pPr marL="0" lvl="5" indent="0" algn="r" rtl="0">
              <a:spcBef>
                <a:spcPts val="0"/>
              </a:spcBef>
              <a:buNone/>
              <a:defRPr sz="900">
                <a:solidFill>
                  <a:srgbClr val="888888"/>
                </a:solidFill>
                <a:latin typeface="Arial"/>
                <a:ea typeface="Arial"/>
                <a:cs typeface="Arial"/>
                <a:sym typeface="Arial"/>
              </a:defRPr>
            </a:lvl6pPr>
            <a:lvl7pPr marL="0" lvl="6" indent="0" algn="r" rtl="0">
              <a:spcBef>
                <a:spcPts val="0"/>
              </a:spcBef>
              <a:buNone/>
              <a:defRPr sz="900">
                <a:solidFill>
                  <a:srgbClr val="888888"/>
                </a:solidFill>
                <a:latin typeface="Arial"/>
                <a:ea typeface="Arial"/>
                <a:cs typeface="Arial"/>
                <a:sym typeface="Arial"/>
              </a:defRPr>
            </a:lvl7pPr>
            <a:lvl8pPr marL="0" lvl="7" indent="0" algn="r" rtl="0">
              <a:spcBef>
                <a:spcPts val="0"/>
              </a:spcBef>
              <a:buNone/>
              <a:defRPr sz="900">
                <a:solidFill>
                  <a:srgbClr val="888888"/>
                </a:solidFill>
                <a:latin typeface="Arial"/>
                <a:ea typeface="Arial"/>
                <a:cs typeface="Arial"/>
                <a:sym typeface="Arial"/>
              </a:defRPr>
            </a:lvl8pPr>
            <a:lvl9pPr marL="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mart Art">
  <p:cSld name="Smart Art">
    <p:bg>
      <p:bgPr>
        <a:solidFill>
          <a:schemeClr val="lt1"/>
        </a:solidFill>
        <a:effectLst/>
      </p:bgPr>
    </p:bg>
    <p:spTree>
      <p:nvGrpSpPr>
        <p:cNvPr id="1" name="Shape 241"/>
        <p:cNvGrpSpPr/>
        <p:nvPr/>
      </p:nvGrpSpPr>
      <p:grpSpPr>
        <a:xfrm>
          <a:off x="0" y="0"/>
          <a:ext cx="0" cy="0"/>
          <a:chOff x="0" y="0"/>
          <a:chExt cx="0" cy="0"/>
        </a:xfrm>
      </p:grpSpPr>
      <p:sp>
        <p:nvSpPr>
          <p:cNvPr id="242" name="Google Shape;242;g186f8b9ec00_0_2259"/>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3" name="Google Shape;243;g186f8b9ec00_0_2259"/>
          <p:cNvSpPr>
            <a:spLocks noGrp="1"/>
          </p:cNvSpPr>
          <p:nvPr>
            <p:ph type="dgm" idx="2"/>
          </p:nvPr>
        </p:nvSpPr>
        <p:spPr>
          <a:xfrm>
            <a:off x="628650" y="2139084"/>
            <a:ext cx="7886700" cy="3695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4" name="Google Shape;244;g186f8b9ec00_0_225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5" name="Google Shape;245;g186f8b9ec00_0_225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246" name="Google Shape;246;g186f8b9ec00_0_2259"/>
          <p:cNvCxnSpPr/>
          <p:nvPr/>
        </p:nvCxnSpPr>
        <p:spPr>
          <a:xfrm rot="10800000" flipH="1">
            <a:off x="0" y="0"/>
            <a:ext cx="1943100" cy="762000"/>
          </a:xfrm>
          <a:prstGeom prst="straightConnector1">
            <a:avLst/>
          </a:prstGeom>
          <a:noFill/>
          <a:ln w="9525" cap="flat" cmpd="sng">
            <a:solidFill>
              <a:schemeClr val="dk1"/>
            </a:solidFill>
            <a:prstDash val="solid"/>
            <a:miter lim="800000"/>
            <a:headEnd type="none" w="sm" len="sm"/>
            <a:tailEnd type="none" w="sm" len="sm"/>
          </a:ln>
        </p:spPr>
      </p:cxnSp>
      <p:cxnSp>
        <p:nvCxnSpPr>
          <p:cNvPr id="247" name="Google Shape;247;g186f8b9ec00_0_2259"/>
          <p:cNvCxnSpPr/>
          <p:nvPr/>
        </p:nvCxnSpPr>
        <p:spPr>
          <a:xfrm flipH="1">
            <a:off x="38" y="0"/>
            <a:ext cx="528600" cy="1027800"/>
          </a:xfrm>
          <a:prstGeom prst="straightConnector1">
            <a:avLst/>
          </a:prstGeom>
          <a:noFill/>
          <a:ln w="9525" cap="flat" cmpd="sng">
            <a:solidFill>
              <a:schemeClr val="dk1"/>
            </a:solidFill>
            <a:prstDash val="solid"/>
            <a:miter lim="800000"/>
            <a:headEnd type="none" w="sm" len="sm"/>
            <a:tailEnd type="none" w="sm" len="sm"/>
          </a:ln>
        </p:spPr>
      </p:cxnSp>
      <p:sp>
        <p:nvSpPr>
          <p:cNvPr id="248" name="Google Shape;248;g186f8b9ec00_0_225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88888"/>
                </a:solidFill>
                <a:latin typeface="Arial"/>
                <a:ea typeface="Arial"/>
                <a:cs typeface="Arial"/>
                <a:sym typeface="Arial"/>
              </a:defRPr>
            </a:lvl1pPr>
            <a:lvl2pPr marL="0" lvl="1" indent="0" algn="r" rtl="0">
              <a:spcBef>
                <a:spcPts val="0"/>
              </a:spcBef>
              <a:buNone/>
              <a:defRPr sz="900">
                <a:solidFill>
                  <a:srgbClr val="888888"/>
                </a:solidFill>
                <a:latin typeface="Arial"/>
                <a:ea typeface="Arial"/>
                <a:cs typeface="Arial"/>
                <a:sym typeface="Arial"/>
              </a:defRPr>
            </a:lvl2pPr>
            <a:lvl3pPr marL="0" lvl="2" indent="0" algn="r" rtl="0">
              <a:spcBef>
                <a:spcPts val="0"/>
              </a:spcBef>
              <a:buNone/>
              <a:defRPr sz="900">
                <a:solidFill>
                  <a:srgbClr val="888888"/>
                </a:solidFill>
                <a:latin typeface="Arial"/>
                <a:ea typeface="Arial"/>
                <a:cs typeface="Arial"/>
                <a:sym typeface="Arial"/>
              </a:defRPr>
            </a:lvl3pPr>
            <a:lvl4pPr marL="0" lvl="3" indent="0" algn="r" rtl="0">
              <a:spcBef>
                <a:spcPts val="0"/>
              </a:spcBef>
              <a:buNone/>
              <a:defRPr sz="900">
                <a:solidFill>
                  <a:srgbClr val="888888"/>
                </a:solidFill>
                <a:latin typeface="Arial"/>
                <a:ea typeface="Arial"/>
                <a:cs typeface="Arial"/>
                <a:sym typeface="Arial"/>
              </a:defRPr>
            </a:lvl4pPr>
            <a:lvl5pPr marL="0" lvl="4" indent="0" algn="r" rtl="0">
              <a:spcBef>
                <a:spcPts val="0"/>
              </a:spcBef>
              <a:buNone/>
              <a:defRPr sz="900">
                <a:solidFill>
                  <a:srgbClr val="888888"/>
                </a:solidFill>
                <a:latin typeface="Arial"/>
                <a:ea typeface="Arial"/>
                <a:cs typeface="Arial"/>
                <a:sym typeface="Arial"/>
              </a:defRPr>
            </a:lvl5pPr>
            <a:lvl6pPr marL="0" lvl="5" indent="0" algn="r" rtl="0">
              <a:spcBef>
                <a:spcPts val="0"/>
              </a:spcBef>
              <a:buNone/>
              <a:defRPr sz="900">
                <a:solidFill>
                  <a:srgbClr val="888888"/>
                </a:solidFill>
                <a:latin typeface="Arial"/>
                <a:ea typeface="Arial"/>
                <a:cs typeface="Arial"/>
                <a:sym typeface="Arial"/>
              </a:defRPr>
            </a:lvl6pPr>
            <a:lvl7pPr marL="0" lvl="6" indent="0" algn="r" rtl="0">
              <a:spcBef>
                <a:spcPts val="0"/>
              </a:spcBef>
              <a:buNone/>
              <a:defRPr sz="900">
                <a:solidFill>
                  <a:srgbClr val="888888"/>
                </a:solidFill>
                <a:latin typeface="Arial"/>
                <a:ea typeface="Arial"/>
                <a:cs typeface="Arial"/>
                <a:sym typeface="Arial"/>
              </a:defRPr>
            </a:lvl7pPr>
            <a:lvl8pPr marL="0" lvl="7" indent="0" algn="r" rtl="0">
              <a:spcBef>
                <a:spcPts val="0"/>
              </a:spcBef>
              <a:buNone/>
              <a:defRPr sz="900">
                <a:solidFill>
                  <a:srgbClr val="888888"/>
                </a:solidFill>
                <a:latin typeface="Arial"/>
                <a:ea typeface="Arial"/>
                <a:cs typeface="Arial"/>
                <a:sym typeface="Arial"/>
              </a:defRPr>
            </a:lvl8pPr>
            <a:lvl9pPr marL="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grpSp>
        <p:nvGrpSpPr>
          <p:cNvPr id="33" name="Google Shape;33;g186f8b9ec00_0_551"/>
          <p:cNvGrpSpPr/>
          <p:nvPr/>
        </p:nvGrpSpPr>
        <p:grpSpPr>
          <a:xfrm>
            <a:off x="0" y="5204762"/>
            <a:ext cx="9144000" cy="1653192"/>
            <a:chOff x="0" y="3903669"/>
            <a:chExt cx="9144000" cy="1239925"/>
          </a:xfrm>
        </p:grpSpPr>
        <p:sp>
          <p:nvSpPr>
            <p:cNvPr id="34" name="Google Shape;34;g186f8b9ec00_0_551"/>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g186f8b9ec00_0_551"/>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g186f8b9ec00_0_551"/>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g186f8b9ec00_0_551"/>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g186f8b9ec00_0_551"/>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g186f8b9ec00_0_551"/>
          <p:cNvSpPr txBox="1">
            <a:spLocks noGrp="1"/>
          </p:cNvSpPr>
          <p:nvPr>
            <p:ph type="title"/>
          </p:nvPr>
        </p:nvSpPr>
        <p:spPr>
          <a:xfrm>
            <a:off x="311700" y="546667"/>
            <a:ext cx="8520600" cy="8103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g186f8b9ec00_0_551"/>
          <p:cNvSpPr txBox="1">
            <a:spLocks noGrp="1"/>
          </p:cNvSpPr>
          <p:nvPr>
            <p:ph type="body" idx="1"/>
          </p:nvPr>
        </p:nvSpPr>
        <p:spPr>
          <a:xfrm>
            <a:off x="311700" y="1639833"/>
            <a:ext cx="8520600" cy="4452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g186f8b9ec00_0_551"/>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unding">
  <p:cSld name="Funding">
    <p:bg>
      <p:bgPr>
        <a:solidFill>
          <a:schemeClr val="lt1"/>
        </a:solidFill>
        <a:effectLst/>
      </p:bgPr>
    </p:bg>
    <p:spTree>
      <p:nvGrpSpPr>
        <p:cNvPr id="1" name="Shape 249"/>
        <p:cNvGrpSpPr/>
        <p:nvPr/>
      </p:nvGrpSpPr>
      <p:grpSpPr>
        <a:xfrm>
          <a:off x="0" y="0"/>
          <a:ext cx="0" cy="0"/>
          <a:chOff x="0" y="0"/>
          <a:chExt cx="0" cy="0"/>
        </a:xfrm>
      </p:grpSpPr>
      <p:cxnSp>
        <p:nvCxnSpPr>
          <p:cNvPr id="250" name="Google Shape;250;g186f8b9ec00_0_2267"/>
          <p:cNvCxnSpPr/>
          <p:nvPr/>
        </p:nvCxnSpPr>
        <p:spPr>
          <a:xfrm flipH="1">
            <a:off x="188" y="0"/>
            <a:ext cx="928500" cy="1328100"/>
          </a:xfrm>
          <a:prstGeom prst="straightConnector1">
            <a:avLst/>
          </a:prstGeom>
          <a:noFill/>
          <a:ln w="9525" cap="flat" cmpd="sng">
            <a:solidFill>
              <a:schemeClr val="dk1"/>
            </a:solidFill>
            <a:prstDash val="solid"/>
            <a:miter lim="800000"/>
            <a:headEnd type="none" w="sm" len="sm"/>
            <a:tailEnd type="none" w="sm" len="sm"/>
          </a:ln>
        </p:spPr>
      </p:cxnSp>
      <p:cxnSp>
        <p:nvCxnSpPr>
          <p:cNvPr id="251" name="Google Shape;251;g186f8b9ec00_0_2267"/>
          <p:cNvCxnSpPr/>
          <p:nvPr/>
        </p:nvCxnSpPr>
        <p:spPr>
          <a:xfrm flipH="1">
            <a:off x="113" y="0"/>
            <a:ext cx="2843100" cy="892200"/>
          </a:xfrm>
          <a:prstGeom prst="straightConnector1">
            <a:avLst/>
          </a:prstGeom>
          <a:noFill/>
          <a:ln w="9525" cap="flat" cmpd="sng">
            <a:solidFill>
              <a:schemeClr val="dk1"/>
            </a:solidFill>
            <a:prstDash val="solid"/>
            <a:miter lim="800000"/>
            <a:headEnd type="none" w="sm" len="sm"/>
            <a:tailEnd type="none" w="sm" len="sm"/>
          </a:ln>
        </p:spPr>
      </p:cxnSp>
      <p:sp>
        <p:nvSpPr>
          <p:cNvPr id="252" name="Google Shape;252;g186f8b9ec00_0_2267"/>
          <p:cNvSpPr txBox="1">
            <a:spLocks noGrp="1"/>
          </p:cNvSpPr>
          <p:nvPr>
            <p:ph type="title"/>
          </p:nvPr>
        </p:nvSpPr>
        <p:spPr>
          <a:xfrm>
            <a:off x="1413867" y="892177"/>
            <a:ext cx="63162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3" name="Google Shape;253;g186f8b9ec00_0_2267"/>
          <p:cNvSpPr txBox="1">
            <a:spLocks noGrp="1"/>
          </p:cNvSpPr>
          <p:nvPr>
            <p:ph type="body" idx="1"/>
          </p:nvPr>
        </p:nvSpPr>
        <p:spPr>
          <a:xfrm>
            <a:off x="806585" y="2118642"/>
            <a:ext cx="1392000" cy="1664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600"/>
              <a:buNone/>
              <a:defRPr sz="1600"/>
            </a:lvl2pPr>
            <a:lvl3pPr marL="1371600" lvl="2" indent="-228600" algn="l" rtl="0">
              <a:lnSpc>
                <a:spcPct val="90000"/>
              </a:lnSpc>
              <a:spcBef>
                <a:spcPts val="500"/>
              </a:spcBef>
              <a:spcAft>
                <a:spcPts val="0"/>
              </a:spcAft>
              <a:buClr>
                <a:schemeClr val="dk1"/>
              </a:buClr>
              <a:buSzPts val="1600"/>
              <a:buNone/>
              <a:defRPr sz="1600"/>
            </a:lvl3pPr>
            <a:lvl4pPr marL="1828800" lvl="3" indent="-228600" algn="l" rtl="0">
              <a:lnSpc>
                <a:spcPct val="90000"/>
              </a:lnSpc>
              <a:spcBef>
                <a:spcPts val="500"/>
              </a:spcBef>
              <a:spcAft>
                <a:spcPts val="0"/>
              </a:spcAft>
              <a:buClr>
                <a:schemeClr val="dk1"/>
              </a:buClr>
              <a:buSzPts val="1600"/>
              <a:buNone/>
              <a:defRPr sz="1600"/>
            </a:lvl4pPr>
            <a:lvl5pPr marL="2286000" lvl="4" indent="-228600" algn="l" rtl="0">
              <a:lnSpc>
                <a:spcPct val="90000"/>
              </a:lnSpc>
              <a:spcBef>
                <a:spcPts val="500"/>
              </a:spcBef>
              <a:spcAft>
                <a:spcPts val="0"/>
              </a:spcAft>
              <a:buClr>
                <a:schemeClr val="dk1"/>
              </a:buClr>
              <a:buSzPts val="1600"/>
              <a:buNone/>
              <a:defRPr sz="1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4" name="Google Shape;254;g186f8b9ec00_0_2267"/>
          <p:cNvSpPr txBox="1">
            <a:spLocks noGrp="1"/>
          </p:cNvSpPr>
          <p:nvPr>
            <p:ph type="body" idx="2"/>
          </p:nvPr>
        </p:nvSpPr>
        <p:spPr>
          <a:xfrm>
            <a:off x="628650" y="3788813"/>
            <a:ext cx="1748100" cy="804900"/>
          </a:xfrm>
          <a:prstGeom prst="rect">
            <a:avLst/>
          </a:prstGeom>
          <a:noFill/>
          <a:ln>
            <a:noFill/>
          </a:ln>
        </p:spPr>
        <p:txBody>
          <a:bodyPr spcFirstLastPara="1" wrap="square" lIns="0" tIns="45700" rIns="0" bIns="45700" anchor="b" anchorCtr="0">
            <a:noAutofit/>
          </a:bodyPr>
          <a:lstStyle>
            <a:lvl1pPr marL="457200" lvl="0" indent="-228600" algn="ctr" rtl="0">
              <a:lnSpc>
                <a:spcPct val="90000"/>
              </a:lnSpc>
              <a:spcBef>
                <a:spcPts val="1000"/>
              </a:spcBef>
              <a:spcAft>
                <a:spcPts val="0"/>
              </a:spcAft>
              <a:buClr>
                <a:schemeClr val="dk1"/>
              </a:buClr>
              <a:buSzPts val="3200"/>
              <a:buNone/>
              <a:defRPr sz="32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55" name="Google Shape;255;g186f8b9ec00_0_2267"/>
          <p:cNvSpPr txBox="1">
            <a:spLocks noGrp="1"/>
          </p:cNvSpPr>
          <p:nvPr>
            <p:ph type="body" idx="3"/>
          </p:nvPr>
        </p:nvSpPr>
        <p:spPr>
          <a:xfrm>
            <a:off x="628650" y="4464810"/>
            <a:ext cx="1748100" cy="438600"/>
          </a:xfrm>
          <a:prstGeom prst="rect">
            <a:avLst/>
          </a:prstGeom>
          <a:noFill/>
          <a:ln>
            <a:noFill/>
          </a:ln>
        </p:spPr>
        <p:txBody>
          <a:bodyPr spcFirstLastPara="1" wrap="square" lIns="0" tIns="45700" rIns="0" bIns="45700" anchor="b" anchorCtr="0">
            <a:noAutofit/>
          </a:bodyPr>
          <a:lstStyle>
            <a:lvl1pPr marL="457200" lvl="0" indent="-228600" algn="ctr" rtl="0">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56" name="Google Shape;256;g186f8b9ec00_0_2267"/>
          <p:cNvSpPr txBox="1">
            <a:spLocks noGrp="1"/>
          </p:cNvSpPr>
          <p:nvPr>
            <p:ph type="body" idx="4"/>
          </p:nvPr>
        </p:nvSpPr>
        <p:spPr>
          <a:xfrm>
            <a:off x="628650" y="5120722"/>
            <a:ext cx="1748100" cy="853200"/>
          </a:xfrm>
          <a:prstGeom prst="rect">
            <a:avLst/>
          </a:prstGeom>
          <a:noFill/>
          <a:ln>
            <a:noFill/>
          </a:ln>
        </p:spPr>
        <p:txBody>
          <a:bodyPr spcFirstLastPara="1" wrap="square" lIns="0" tIns="45700" rIns="0" bIns="45700" anchor="t" anchorCtr="0">
            <a:normAutofit/>
          </a:bodyPr>
          <a:lstStyle>
            <a:lvl1pPr marL="457200" lvl="0" indent="-228600" algn="ctr" rtl="0">
              <a:lnSpc>
                <a:spcPct val="100000"/>
              </a:lnSpc>
              <a:spcBef>
                <a:spcPts val="1000"/>
              </a:spcBef>
              <a:spcAft>
                <a:spcPts val="0"/>
              </a:spcAft>
              <a:buClr>
                <a:schemeClr val="dk1"/>
              </a:buClr>
              <a:buSzPts val="1400"/>
              <a:buNone/>
              <a:defRPr sz="1400"/>
            </a:lvl1pPr>
            <a:lvl2pPr marL="914400" lvl="1" indent="-228600" algn="l" rtl="0">
              <a:lnSpc>
                <a:spcPct val="100000"/>
              </a:lnSpc>
              <a:spcBef>
                <a:spcPts val="500"/>
              </a:spcBef>
              <a:spcAft>
                <a:spcPts val="0"/>
              </a:spcAft>
              <a:buClr>
                <a:schemeClr val="dk1"/>
              </a:buClr>
              <a:buSzPts val="1400"/>
              <a:buNone/>
              <a:defRPr sz="1400"/>
            </a:lvl2pPr>
            <a:lvl3pPr marL="1371600" lvl="2" indent="-228600" algn="l" rtl="0">
              <a:lnSpc>
                <a:spcPct val="100000"/>
              </a:lnSpc>
              <a:spcBef>
                <a:spcPts val="500"/>
              </a:spcBef>
              <a:spcAft>
                <a:spcPts val="0"/>
              </a:spcAft>
              <a:buClr>
                <a:schemeClr val="dk1"/>
              </a:buClr>
              <a:buSzPts val="1400"/>
              <a:buNone/>
              <a:defRPr sz="1400"/>
            </a:lvl3pPr>
            <a:lvl4pPr marL="1828800" lvl="3" indent="-228600" algn="l" rtl="0">
              <a:lnSpc>
                <a:spcPct val="100000"/>
              </a:lnSpc>
              <a:spcBef>
                <a:spcPts val="500"/>
              </a:spcBef>
              <a:spcAft>
                <a:spcPts val="0"/>
              </a:spcAft>
              <a:buClr>
                <a:schemeClr val="dk1"/>
              </a:buClr>
              <a:buSzPts val="1400"/>
              <a:buNone/>
              <a:defRPr sz="1400"/>
            </a:lvl4pPr>
            <a:lvl5pPr marL="2286000" lvl="4" indent="-228600" algn="l" rtl="0">
              <a:lnSpc>
                <a:spcPct val="100000"/>
              </a:lnSpc>
              <a:spcBef>
                <a:spcPts val="500"/>
              </a:spcBef>
              <a:spcAft>
                <a:spcPts val="0"/>
              </a:spcAft>
              <a:buClr>
                <a:schemeClr val="dk1"/>
              </a:buClr>
              <a:buSzPts val="1400"/>
              <a:buNone/>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7" name="Google Shape;257;g186f8b9ec00_0_2267"/>
          <p:cNvSpPr txBox="1">
            <a:spLocks noGrp="1"/>
          </p:cNvSpPr>
          <p:nvPr>
            <p:ph type="body" idx="5"/>
          </p:nvPr>
        </p:nvSpPr>
        <p:spPr>
          <a:xfrm>
            <a:off x="2858543" y="2118642"/>
            <a:ext cx="1392000" cy="1664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600"/>
              <a:buNone/>
              <a:defRPr sz="1600"/>
            </a:lvl2pPr>
            <a:lvl3pPr marL="1371600" lvl="2" indent="-228600" algn="l" rtl="0">
              <a:lnSpc>
                <a:spcPct val="90000"/>
              </a:lnSpc>
              <a:spcBef>
                <a:spcPts val="500"/>
              </a:spcBef>
              <a:spcAft>
                <a:spcPts val="0"/>
              </a:spcAft>
              <a:buClr>
                <a:schemeClr val="dk1"/>
              </a:buClr>
              <a:buSzPts val="1600"/>
              <a:buNone/>
              <a:defRPr sz="1600"/>
            </a:lvl3pPr>
            <a:lvl4pPr marL="1828800" lvl="3" indent="-228600" algn="l" rtl="0">
              <a:lnSpc>
                <a:spcPct val="90000"/>
              </a:lnSpc>
              <a:spcBef>
                <a:spcPts val="500"/>
              </a:spcBef>
              <a:spcAft>
                <a:spcPts val="0"/>
              </a:spcAft>
              <a:buClr>
                <a:schemeClr val="dk1"/>
              </a:buClr>
              <a:buSzPts val="1600"/>
              <a:buNone/>
              <a:defRPr sz="1600"/>
            </a:lvl4pPr>
            <a:lvl5pPr marL="2286000" lvl="4" indent="-228600" algn="l" rtl="0">
              <a:lnSpc>
                <a:spcPct val="90000"/>
              </a:lnSpc>
              <a:spcBef>
                <a:spcPts val="500"/>
              </a:spcBef>
              <a:spcAft>
                <a:spcPts val="0"/>
              </a:spcAft>
              <a:buClr>
                <a:schemeClr val="dk1"/>
              </a:buClr>
              <a:buSzPts val="1600"/>
              <a:buNone/>
              <a:defRPr sz="1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8" name="Google Shape;258;g186f8b9ec00_0_2267"/>
          <p:cNvSpPr txBox="1">
            <a:spLocks noGrp="1"/>
          </p:cNvSpPr>
          <p:nvPr>
            <p:ph type="body" idx="6"/>
          </p:nvPr>
        </p:nvSpPr>
        <p:spPr>
          <a:xfrm>
            <a:off x="2671999" y="3788813"/>
            <a:ext cx="1756500" cy="804900"/>
          </a:xfrm>
          <a:prstGeom prst="rect">
            <a:avLst/>
          </a:prstGeom>
          <a:noFill/>
          <a:ln>
            <a:noFill/>
          </a:ln>
        </p:spPr>
        <p:txBody>
          <a:bodyPr spcFirstLastPara="1" wrap="square" lIns="0" tIns="45700" rIns="0" bIns="45700" anchor="b" anchorCtr="0">
            <a:noAutofit/>
          </a:bodyPr>
          <a:lstStyle>
            <a:lvl1pPr marL="457200" lvl="0" indent="-228600" algn="ctr" rtl="0">
              <a:lnSpc>
                <a:spcPct val="90000"/>
              </a:lnSpc>
              <a:spcBef>
                <a:spcPts val="1000"/>
              </a:spcBef>
              <a:spcAft>
                <a:spcPts val="0"/>
              </a:spcAft>
              <a:buClr>
                <a:schemeClr val="dk1"/>
              </a:buClr>
              <a:buSzPts val="3200"/>
              <a:buNone/>
              <a:defRPr sz="32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59" name="Google Shape;259;g186f8b9ec00_0_2267"/>
          <p:cNvSpPr txBox="1">
            <a:spLocks noGrp="1"/>
          </p:cNvSpPr>
          <p:nvPr>
            <p:ph type="body" idx="7"/>
          </p:nvPr>
        </p:nvSpPr>
        <p:spPr>
          <a:xfrm>
            <a:off x="2671999" y="4464810"/>
            <a:ext cx="1756500" cy="438600"/>
          </a:xfrm>
          <a:prstGeom prst="rect">
            <a:avLst/>
          </a:prstGeom>
          <a:noFill/>
          <a:ln>
            <a:noFill/>
          </a:ln>
        </p:spPr>
        <p:txBody>
          <a:bodyPr spcFirstLastPara="1" wrap="square" lIns="0" tIns="45700" rIns="0" bIns="45700" anchor="b" anchorCtr="0">
            <a:noAutofit/>
          </a:bodyPr>
          <a:lstStyle>
            <a:lvl1pPr marL="457200" lvl="0" indent="-228600" algn="ctr" rtl="0">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60" name="Google Shape;260;g186f8b9ec00_0_2267"/>
          <p:cNvSpPr txBox="1">
            <a:spLocks noGrp="1"/>
          </p:cNvSpPr>
          <p:nvPr>
            <p:ph type="body" idx="8"/>
          </p:nvPr>
        </p:nvSpPr>
        <p:spPr>
          <a:xfrm>
            <a:off x="2671999" y="5120722"/>
            <a:ext cx="1756500" cy="853200"/>
          </a:xfrm>
          <a:prstGeom prst="rect">
            <a:avLst/>
          </a:prstGeom>
          <a:noFill/>
          <a:ln>
            <a:noFill/>
          </a:ln>
        </p:spPr>
        <p:txBody>
          <a:bodyPr spcFirstLastPara="1" wrap="square" lIns="0" tIns="45700" rIns="0" bIns="45700" anchor="t" anchorCtr="0">
            <a:normAutofit/>
          </a:bodyPr>
          <a:lstStyle>
            <a:lvl1pPr marL="457200" lvl="0" indent="-228600" algn="ctr" rtl="0">
              <a:lnSpc>
                <a:spcPct val="100000"/>
              </a:lnSpc>
              <a:spcBef>
                <a:spcPts val="1000"/>
              </a:spcBef>
              <a:spcAft>
                <a:spcPts val="0"/>
              </a:spcAft>
              <a:buClr>
                <a:schemeClr val="dk1"/>
              </a:buClr>
              <a:buSzPts val="1400"/>
              <a:buNone/>
              <a:defRPr sz="1400"/>
            </a:lvl1pPr>
            <a:lvl2pPr marL="914400" lvl="1" indent="-228600" algn="l" rtl="0">
              <a:lnSpc>
                <a:spcPct val="100000"/>
              </a:lnSpc>
              <a:spcBef>
                <a:spcPts val="500"/>
              </a:spcBef>
              <a:spcAft>
                <a:spcPts val="0"/>
              </a:spcAft>
              <a:buClr>
                <a:schemeClr val="dk1"/>
              </a:buClr>
              <a:buSzPts val="1400"/>
              <a:buNone/>
              <a:defRPr sz="1400"/>
            </a:lvl2pPr>
            <a:lvl3pPr marL="1371600" lvl="2" indent="-228600" algn="l" rtl="0">
              <a:lnSpc>
                <a:spcPct val="100000"/>
              </a:lnSpc>
              <a:spcBef>
                <a:spcPts val="500"/>
              </a:spcBef>
              <a:spcAft>
                <a:spcPts val="0"/>
              </a:spcAft>
              <a:buClr>
                <a:schemeClr val="dk1"/>
              </a:buClr>
              <a:buSzPts val="1400"/>
              <a:buNone/>
              <a:defRPr sz="1400"/>
            </a:lvl3pPr>
            <a:lvl4pPr marL="1828800" lvl="3" indent="-228600" algn="l" rtl="0">
              <a:lnSpc>
                <a:spcPct val="100000"/>
              </a:lnSpc>
              <a:spcBef>
                <a:spcPts val="500"/>
              </a:spcBef>
              <a:spcAft>
                <a:spcPts val="0"/>
              </a:spcAft>
              <a:buClr>
                <a:schemeClr val="dk1"/>
              </a:buClr>
              <a:buSzPts val="1400"/>
              <a:buNone/>
              <a:defRPr sz="1400"/>
            </a:lvl4pPr>
            <a:lvl5pPr marL="2286000" lvl="4" indent="-228600" algn="l" rtl="0">
              <a:lnSpc>
                <a:spcPct val="100000"/>
              </a:lnSpc>
              <a:spcBef>
                <a:spcPts val="500"/>
              </a:spcBef>
              <a:spcAft>
                <a:spcPts val="0"/>
              </a:spcAft>
              <a:buClr>
                <a:schemeClr val="dk1"/>
              </a:buClr>
              <a:buSzPts val="1400"/>
              <a:buNone/>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1" name="Google Shape;261;g186f8b9ec00_0_2267"/>
          <p:cNvSpPr txBox="1">
            <a:spLocks noGrp="1"/>
          </p:cNvSpPr>
          <p:nvPr>
            <p:ph type="body" idx="9"/>
          </p:nvPr>
        </p:nvSpPr>
        <p:spPr>
          <a:xfrm>
            <a:off x="4893283" y="2118642"/>
            <a:ext cx="1392000" cy="1664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600"/>
              <a:buNone/>
              <a:defRPr sz="1600"/>
            </a:lvl2pPr>
            <a:lvl3pPr marL="1371600" lvl="2" indent="-228600" algn="l" rtl="0">
              <a:lnSpc>
                <a:spcPct val="90000"/>
              </a:lnSpc>
              <a:spcBef>
                <a:spcPts val="500"/>
              </a:spcBef>
              <a:spcAft>
                <a:spcPts val="0"/>
              </a:spcAft>
              <a:buClr>
                <a:schemeClr val="dk1"/>
              </a:buClr>
              <a:buSzPts val="1600"/>
              <a:buNone/>
              <a:defRPr sz="1600"/>
            </a:lvl3pPr>
            <a:lvl4pPr marL="1828800" lvl="3" indent="-228600" algn="l" rtl="0">
              <a:lnSpc>
                <a:spcPct val="90000"/>
              </a:lnSpc>
              <a:spcBef>
                <a:spcPts val="500"/>
              </a:spcBef>
              <a:spcAft>
                <a:spcPts val="0"/>
              </a:spcAft>
              <a:buClr>
                <a:schemeClr val="dk1"/>
              </a:buClr>
              <a:buSzPts val="1600"/>
              <a:buNone/>
              <a:defRPr sz="1600"/>
            </a:lvl4pPr>
            <a:lvl5pPr marL="2286000" lvl="4" indent="-228600" algn="l" rtl="0">
              <a:lnSpc>
                <a:spcPct val="90000"/>
              </a:lnSpc>
              <a:spcBef>
                <a:spcPts val="500"/>
              </a:spcBef>
              <a:spcAft>
                <a:spcPts val="0"/>
              </a:spcAft>
              <a:buClr>
                <a:schemeClr val="dk1"/>
              </a:buClr>
              <a:buSzPts val="1600"/>
              <a:buNone/>
              <a:defRPr sz="1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2" name="Google Shape;262;g186f8b9ec00_0_2267"/>
          <p:cNvSpPr txBox="1">
            <a:spLocks noGrp="1"/>
          </p:cNvSpPr>
          <p:nvPr>
            <p:ph type="body" idx="13"/>
          </p:nvPr>
        </p:nvSpPr>
        <p:spPr>
          <a:xfrm>
            <a:off x="4723957" y="3788813"/>
            <a:ext cx="1748100" cy="804900"/>
          </a:xfrm>
          <a:prstGeom prst="rect">
            <a:avLst/>
          </a:prstGeom>
          <a:noFill/>
          <a:ln>
            <a:noFill/>
          </a:ln>
        </p:spPr>
        <p:txBody>
          <a:bodyPr spcFirstLastPara="1" wrap="square" lIns="0" tIns="45700" rIns="0" bIns="45700" anchor="b" anchorCtr="0">
            <a:noAutofit/>
          </a:bodyPr>
          <a:lstStyle>
            <a:lvl1pPr marL="457200" lvl="0" indent="-228600" algn="ctr" rtl="0">
              <a:lnSpc>
                <a:spcPct val="90000"/>
              </a:lnSpc>
              <a:spcBef>
                <a:spcPts val="1000"/>
              </a:spcBef>
              <a:spcAft>
                <a:spcPts val="0"/>
              </a:spcAft>
              <a:buClr>
                <a:schemeClr val="dk1"/>
              </a:buClr>
              <a:buSzPts val="3200"/>
              <a:buNone/>
              <a:defRPr sz="32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63" name="Google Shape;263;g186f8b9ec00_0_2267"/>
          <p:cNvSpPr txBox="1">
            <a:spLocks noGrp="1"/>
          </p:cNvSpPr>
          <p:nvPr>
            <p:ph type="body" idx="14"/>
          </p:nvPr>
        </p:nvSpPr>
        <p:spPr>
          <a:xfrm>
            <a:off x="4723957" y="4464810"/>
            <a:ext cx="1748100" cy="438600"/>
          </a:xfrm>
          <a:prstGeom prst="rect">
            <a:avLst/>
          </a:prstGeom>
          <a:noFill/>
          <a:ln>
            <a:noFill/>
          </a:ln>
        </p:spPr>
        <p:txBody>
          <a:bodyPr spcFirstLastPara="1" wrap="square" lIns="0" tIns="45700" rIns="0" bIns="45700" anchor="b" anchorCtr="0">
            <a:noAutofit/>
          </a:bodyPr>
          <a:lstStyle>
            <a:lvl1pPr marL="457200" lvl="0" indent="-228600" algn="ctr" rtl="0">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64" name="Google Shape;264;g186f8b9ec00_0_2267"/>
          <p:cNvSpPr txBox="1">
            <a:spLocks noGrp="1"/>
          </p:cNvSpPr>
          <p:nvPr>
            <p:ph type="body" idx="15"/>
          </p:nvPr>
        </p:nvSpPr>
        <p:spPr>
          <a:xfrm>
            <a:off x="4723957" y="5120722"/>
            <a:ext cx="1748100" cy="853200"/>
          </a:xfrm>
          <a:prstGeom prst="rect">
            <a:avLst/>
          </a:prstGeom>
          <a:noFill/>
          <a:ln>
            <a:noFill/>
          </a:ln>
        </p:spPr>
        <p:txBody>
          <a:bodyPr spcFirstLastPara="1" wrap="square" lIns="0" tIns="45700" rIns="0" bIns="45700" anchor="t" anchorCtr="0">
            <a:normAutofit/>
          </a:bodyPr>
          <a:lstStyle>
            <a:lvl1pPr marL="457200" lvl="0" indent="-228600" algn="ctr" rtl="0">
              <a:lnSpc>
                <a:spcPct val="100000"/>
              </a:lnSpc>
              <a:spcBef>
                <a:spcPts val="1000"/>
              </a:spcBef>
              <a:spcAft>
                <a:spcPts val="0"/>
              </a:spcAft>
              <a:buClr>
                <a:schemeClr val="dk1"/>
              </a:buClr>
              <a:buSzPts val="1400"/>
              <a:buNone/>
              <a:defRPr sz="1400"/>
            </a:lvl1pPr>
            <a:lvl2pPr marL="914400" lvl="1" indent="-228600" algn="l" rtl="0">
              <a:lnSpc>
                <a:spcPct val="100000"/>
              </a:lnSpc>
              <a:spcBef>
                <a:spcPts val="500"/>
              </a:spcBef>
              <a:spcAft>
                <a:spcPts val="0"/>
              </a:spcAft>
              <a:buClr>
                <a:schemeClr val="dk1"/>
              </a:buClr>
              <a:buSzPts val="1400"/>
              <a:buNone/>
              <a:defRPr sz="1400"/>
            </a:lvl2pPr>
            <a:lvl3pPr marL="1371600" lvl="2" indent="-228600" algn="l" rtl="0">
              <a:lnSpc>
                <a:spcPct val="100000"/>
              </a:lnSpc>
              <a:spcBef>
                <a:spcPts val="500"/>
              </a:spcBef>
              <a:spcAft>
                <a:spcPts val="0"/>
              </a:spcAft>
              <a:buClr>
                <a:schemeClr val="dk1"/>
              </a:buClr>
              <a:buSzPts val="1400"/>
              <a:buNone/>
              <a:defRPr sz="1400"/>
            </a:lvl3pPr>
            <a:lvl4pPr marL="1828800" lvl="3" indent="-228600" algn="l" rtl="0">
              <a:lnSpc>
                <a:spcPct val="100000"/>
              </a:lnSpc>
              <a:spcBef>
                <a:spcPts val="500"/>
              </a:spcBef>
              <a:spcAft>
                <a:spcPts val="0"/>
              </a:spcAft>
              <a:buClr>
                <a:schemeClr val="dk1"/>
              </a:buClr>
              <a:buSzPts val="1400"/>
              <a:buNone/>
              <a:defRPr sz="1400"/>
            </a:lvl4pPr>
            <a:lvl5pPr marL="2286000" lvl="4" indent="-228600" algn="l" rtl="0">
              <a:lnSpc>
                <a:spcPct val="100000"/>
              </a:lnSpc>
              <a:spcBef>
                <a:spcPts val="500"/>
              </a:spcBef>
              <a:spcAft>
                <a:spcPts val="0"/>
              </a:spcAft>
              <a:buClr>
                <a:schemeClr val="dk1"/>
              </a:buClr>
              <a:buSzPts val="1400"/>
              <a:buNone/>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5" name="Google Shape;265;g186f8b9ec00_0_2267"/>
          <p:cNvSpPr txBox="1">
            <a:spLocks noGrp="1"/>
          </p:cNvSpPr>
          <p:nvPr>
            <p:ph type="body" idx="16"/>
          </p:nvPr>
        </p:nvSpPr>
        <p:spPr>
          <a:xfrm>
            <a:off x="6945241" y="2118642"/>
            <a:ext cx="1392000" cy="1664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600"/>
              <a:buNone/>
              <a:defRPr sz="1600"/>
            </a:lvl2pPr>
            <a:lvl3pPr marL="1371600" lvl="2" indent="-228600" algn="l" rtl="0">
              <a:lnSpc>
                <a:spcPct val="90000"/>
              </a:lnSpc>
              <a:spcBef>
                <a:spcPts val="500"/>
              </a:spcBef>
              <a:spcAft>
                <a:spcPts val="0"/>
              </a:spcAft>
              <a:buClr>
                <a:schemeClr val="dk1"/>
              </a:buClr>
              <a:buSzPts val="1600"/>
              <a:buNone/>
              <a:defRPr sz="1600"/>
            </a:lvl3pPr>
            <a:lvl4pPr marL="1828800" lvl="3" indent="-228600" algn="l" rtl="0">
              <a:lnSpc>
                <a:spcPct val="90000"/>
              </a:lnSpc>
              <a:spcBef>
                <a:spcPts val="500"/>
              </a:spcBef>
              <a:spcAft>
                <a:spcPts val="0"/>
              </a:spcAft>
              <a:buClr>
                <a:schemeClr val="dk1"/>
              </a:buClr>
              <a:buSzPts val="1600"/>
              <a:buNone/>
              <a:defRPr sz="1600"/>
            </a:lvl4pPr>
            <a:lvl5pPr marL="2286000" lvl="4" indent="-228600" algn="l" rtl="0">
              <a:lnSpc>
                <a:spcPct val="90000"/>
              </a:lnSpc>
              <a:spcBef>
                <a:spcPts val="500"/>
              </a:spcBef>
              <a:spcAft>
                <a:spcPts val="0"/>
              </a:spcAft>
              <a:buClr>
                <a:schemeClr val="dk1"/>
              </a:buClr>
              <a:buSzPts val="1600"/>
              <a:buNone/>
              <a:defRPr sz="1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6" name="Google Shape;266;g186f8b9ec00_0_2267"/>
          <p:cNvSpPr txBox="1">
            <a:spLocks noGrp="1"/>
          </p:cNvSpPr>
          <p:nvPr>
            <p:ph type="body" idx="17"/>
          </p:nvPr>
        </p:nvSpPr>
        <p:spPr>
          <a:xfrm>
            <a:off x="6767305" y="3788457"/>
            <a:ext cx="1748100" cy="804900"/>
          </a:xfrm>
          <a:prstGeom prst="rect">
            <a:avLst/>
          </a:prstGeom>
          <a:noFill/>
          <a:ln>
            <a:noFill/>
          </a:ln>
        </p:spPr>
        <p:txBody>
          <a:bodyPr spcFirstLastPara="1" wrap="square" lIns="0" tIns="45700" rIns="0" bIns="45700" anchor="b" anchorCtr="0">
            <a:noAutofit/>
          </a:bodyPr>
          <a:lstStyle>
            <a:lvl1pPr marL="457200" lvl="0" indent="-228600" algn="ctr" rtl="0">
              <a:lnSpc>
                <a:spcPct val="90000"/>
              </a:lnSpc>
              <a:spcBef>
                <a:spcPts val="1000"/>
              </a:spcBef>
              <a:spcAft>
                <a:spcPts val="0"/>
              </a:spcAft>
              <a:buClr>
                <a:schemeClr val="dk1"/>
              </a:buClr>
              <a:buSzPts val="3200"/>
              <a:buNone/>
              <a:defRPr sz="32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67" name="Google Shape;267;g186f8b9ec00_0_2267"/>
          <p:cNvSpPr txBox="1">
            <a:spLocks noGrp="1"/>
          </p:cNvSpPr>
          <p:nvPr>
            <p:ph type="body" idx="18"/>
          </p:nvPr>
        </p:nvSpPr>
        <p:spPr>
          <a:xfrm>
            <a:off x="6767305" y="4464454"/>
            <a:ext cx="1748100" cy="438600"/>
          </a:xfrm>
          <a:prstGeom prst="rect">
            <a:avLst/>
          </a:prstGeom>
          <a:noFill/>
          <a:ln>
            <a:noFill/>
          </a:ln>
        </p:spPr>
        <p:txBody>
          <a:bodyPr spcFirstLastPara="1" wrap="square" lIns="0" tIns="45700" rIns="0" bIns="45700" anchor="b" anchorCtr="0">
            <a:noAutofit/>
          </a:bodyPr>
          <a:lstStyle>
            <a:lvl1pPr marL="457200" lvl="0" indent="-228600" algn="ctr" rtl="0">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68" name="Google Shape;268;g186f8b9ec00_0_2267"/>
          <p:cNvSpPr txBox="1">
            <a:spLocks noGrp="1"/>
          </p:cNvSpPr>
          <p:nvPr>
            <p:ph type="body" idx="19"/>
          </p:nvPr>
        </p:nvSpPr>
        <p:spPr>
          <a:xfrm>
            <a:off x="6767305" y="5120366"/>
            <a:ext cx="1748100" cy="853200"/>
          </a:xfrm>
          <a:prstGeom prst="rect">
            <a:avLst/>
          </a:prstGeom>
          <a:noFill/>
          <a:ln>
            <a:noFill/>
          </a:ln>
        </p:spPr>
        <p:txBody>
          <a:bodyPr spcFirstLastPara="1" wrap="square" lIns="0" tIns="45700" rIns="0" bIns="45700" anchor="t" anchorCtr="0">
            <a:normAutofit/>
          </a:bodyPr>
          <a:lstStyle>
            <a:lvl1pPr marL="457200" lvl="0" indent="-228600" algn="ctr" rtl="0">
              <a:lnSpc>
                <a:spcPct val="100000"/>
              </a:lnSpc>
              <a:spcBef>
                <a:spcPts val="1000"/>
              </a:spcBef>
              <a:spcAft>
                <a:spcPts val="0"/>
              </a:spcAft>
              <a:buClr>
                <a:schemeClr val="dk1"/>
              </a:buClr>
              <a:buSzPts val="1400"/>
              <a:buNone/>
              <a:defRPr sz="1400"/>
            </a:lvl1pPr>
            <a:lvl2pPr marL="914400" lvl="1" indent="-228600" algn="l" rtl="0">
              <a:lnSpc>
                <a:spcPct val="100000"/>
              </a:lnSpc>
              <a:spcBef>
                <a:spcPts val="500"/>
              </a:spcBef>
              <a:spcAft>
                <a:spcPts val="0"/>
              </a:spcAft>
              <a:buClr>
                <a:schemeClr val="dk1"/>
              </a:buClr>
              <a:buSzPts val="1400"/>
              <a:buNone/>
              <a:defRPr sz="1400"/>
            </a:lvl2pPr>
            <a:lvl3pPr marL="1371600" lvl="2" indent="-228600" algn="l" rtl="0">
              <a:lnSpc>
                <a:spcPct val="100000"/>
              </a:lnSpc>
              <a:spcBef>
                <a:spcPts val="500"/>
              </a:spcBef>
              <a:spcAft>
                <a:spcPts val="0"/>
              </a:spcAft>
              <a:buClr>
                <a:schemeClr val="dk1"/>
              </a:buClr>
              <a:buSzPts val="1400"/>
              <a:buNone/>
              <a:defRPr sz="1400"/>
            </a:lvl3pPr>
            <a:lvl4pPr marL="1828800" lvl="3" indent="-228600" algn="l" rtl="0">
              <a:lnSpc>
                <a:spcPct val="100000"/>
              </a:lnSpc>
              <a:spcBef>
                <a:spcPts val="500"/>
              </a:spcBef>
              <a:spcAft>
                <a:spcPts val="0"/>
              </a:spcAft>
              <a:buClr>
                <a:schemeClr val="dk1"/>
              </a:buClr>
              <a:buSzPts val="1400"/>
              <a:buNone/>
              <a:defRPr sz="1400"/>
            </a:lvl4pPr>
            <a:lvl5pPr marL="2286000" lvl="4" indent="-228600" algn="l" rtl="0">
              <a:lnSpc>
                <a:spcPct val="100000"/>
              </a:lnSpc>
              <a:spcBef>
                <a:spcPts val="500"/>
              </a:spcBef>
              <a:spcAft>
                <a:spcPts val="0"/>
              </a:spcAft>
              <a:buClr>
                <a:schemeClr val="dk1"/>
              </a:buClr>
              <a:buSzPts val="1400"/>
              <a:buNone/>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9" name="Google Shape;269;g186f8b9ec00_0_226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0" name="Google Shape;270;g186f8b9ec00_0_226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1" name="Google Shape;271;g186f8b9ec00_0_226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88888"/>
                </a:solidFill>
                <a:latin typeface="Arial"/>
                <a:ea typeface="Arial"/>
                <a:cs typeface="Arial"/>
                <a:sym typeface="Arial"/>
              </a:defRPr>
            </a:lvl1pPr>
            <a:lvl2pPr marL="0" lvl="1" indent="0" algn="r" rtl="0">
              <a:spcBef>
                <a:spcPts val="0"/>
              </a:spcBef>
              <a:buNone/>
              <a:defRPr sz="900">
                <a:solidFill>
                  <a:srgbClr val="888888"/>
                </a:solidFill>
                <a:latin typeface="Arial"/>
                <a:ea typeface="Arial"/>
                <a:cs typeface="Arial"/>
                <a:sym typeface="Arial"/>
              </a:defRPr>
            </a:lvl2pPr>
            <a:lvl3pPr marL="0" lvl="2" indent="0" algn="r" rtl="0">
              <a:spcBef>
                <a:spcPts val="0"/>
              </a:spcBef>
              <a:buNone/>
              <a:defRPr sz="900">
                <a:solidFill>
                  <a:srgbClr val="888888"/>
                </a:solidFill>
                <a:latin typeface="Arial"/>
                <a:ea typeface="Arial"/>
                <a:cs typeface="Arial"/>
                <a:sym typeface="Arial"/>
              </a:defRPr>
            </a:lvl3pPr>
            <a:lvl4pPr marL="0" lvl="3" indent="0" algn="r" rtl="0">
              <a:spcBef>
                <a:spcPts val="0"/>
              </a:spcBef>
              <a:buNone/>
              <a:defRPr sz="900">
                <a:solidFill>
                  <a:srgbClr val="888888"/>
                </a:solidFill>
                <a:latin typeface="Arial"/>
                <a:ea typeface="Arial"/>
                <a:cs typeface="Arial"/>
                <a:sym typeface="Arial"/>
              </a:defRPr>
            </a:lvl4pPr>
            <a:lvl5pPr marL="0" lvl="4" indent="0" algn="r" rtl="0">
              <a:spcBef>
                <a:spcPts val="0"/>
              </a:spcBef>
              <a:buNone/>
              <a:defRPr sz="900">
                <a:solidFill>
                  <a:srgbClr val="888888"/>
                </a:solidFill>
                <a:latin typeface="Arial"/>
                <a:ea typeface="Arial"/>
                <a:cs typeface="Arial"/>
                <a:sym typeface="Arial"/>
              </a:defRPr>
            </a:lvl5pPr>
            <a:lvl6pPr marL="0" lvl="5" indent="0" algn="r" rtl="0">
              <a:spcBef>
                <a:spcPts val="0"/>
              </a:spcBef>
              <a:buNone/>
              <a:defRPr sz="900">
                <a:solidFill>
                  <a:srgbClr val="888888"/>
                </a:solidFill>
                <a:latin typeface="Arial"/>
                <a:ea typeface="Arial"/>
                <a:cs typeface="Arial"/>
                <a:sym typeface="Arial"/>
              </a:defRPr>
            </a:lvl6pPr>
            <a:lvl7pPr marL="0" lvl="6" indent="0" algn="r" rtl="0">
              <a:spcBef>
                <a:spcPts val="0"/>
              </a:spcBef>
              <a:buNone/>
              <a:defRPr sz="900">
                <a:solidFill>
                  <a:srgbClr val="888888"/>
                </a:solidFill>
                <a:latin typeface="Arial"/>
                <a:ea typeface="Arial"/>
                <a:cs typeface="Arial"/>
                <a:sym typeface="Arial"/>
              </a:defRPr>
            </a:lvl7pPr>
            <a:lvl8pPr marL="0" lvl="7" indent="0" algn="r" rtl="0">
              <a:spcBef>
                <a:spcPts val="0"/>
              </a:spcBef>
              <a:buNone/>
              <a:defRPr sz="900">
                <a:solidFill>
                  <a:srgbClr val="888888"/>
                </a:solidFill>
                <a:latin typeface="Arial"/>
                <a:ea typeface="Arial"/>
                <a:cs typeface="Arial"/>
                <a:sym typeface="Arial"/>
              </a:defRPr>
            </a:lvl8pPr>
            <a:lvl9pPr marL="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72"/>
        <p:cNvGrpSpPr/>
        <p:nvPr/>
      </p:nvGrpSpPr>
      <p:grpSpPr>
        <a:xfrm>
          <a:off x="0" y="0"/>
          <a:ext cx="0" cy="0"/>
          <a:chOff x="0" y="0"/>
          <a:chExt cx="0" cy="0"/>
        </a:xfrm>
      </p:grpSpPr>
      <p:sp>
        <p:nvSpPr>
          <p:cNvPr id="273" name="Google Shape;273;g186f8b9ec00_0_2290"/>
          <p:cNvSpPr/>
          <p:nvPr/>
        </p:nvSpPr>
        <p:spPr>
          <a:xfrm>
            <a:off x="1585413" y="0"/>
            <a:ext cx="7558587" cy="6858000"/>
          </a:xfrm>
          <a:custGeom>
            <a:avLst/>
            <a:gdLst/>
            <a:ahLst/>
            <a:cxnLst/>
            <a:rect l="l" t="t" r="r" b="b"/>
            <a:pathLst>
              <a:path w="10078116" h="6858000" extrusionOk="0">
                <a:moveTo>
                  <a:pt x="3793236" y="6858000"/>
                </a:moveTo>
                <a:lnTo>
                  <a:pt x="0" y="0"/>
                </a:lnTo>
                <a:lnTo>
                  <a:pt x="10078116" y="0"/>
                </a:lnTo>
                <a:lnTo>
                  <a:pt x="10078116"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 name="Google Shape;274;g186f8b9ec00_0_2290"/>
          <p:cNvSpPr txBox="1">
            <a:spLocks noGrp="1"/>
          </p:cNvSpPr>
          <p:nvPr>
            <p:ph type="title"/>
          </p:nvPr>
        </p:nvSpPr>
        <p:spPr>
          <a:xfrm>
            <a:off x="628650" y="5509419"/>
            <a:ext cx="3061500" cy="585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2800"/>
              <a:buFont typeface="Arial"/>
              <a:buNone/>
              <a:defRPr sz="2800" cap="none">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5" name="Google Shape;275;g186f8b9ec00_0_2290"/>
          <p:cNvSpPr txBox="1">
            <a:spLocks noGrp="1"/>
          </p:cNvSpPr>
          <p:nvPr>
            <p:ph type="body" idx="1"/>
          </p:nvPr>
        </p:nvSpPr>
        <p:spPr>
          <a:xfrm>
            <a:off x="111239" y="1481138"/>
            <a:ext cx="1606200" cy="514500"/>
          </a:xfrm>
          <a:prstGeom prst="rect">
            <a:avLst/>
          </a:prstGeom>
          <a:noFill/>
          <a:ln>
            <a:noFill/>
          </a:ln>
        </p:spPr>
        <p:txBody>
          <a:bodyPr spcFirstLastPara="1" wrap="square" lIns="91425" tIns="45700" rIns="91425" bIns="45700" anchor="ctr" anchorCtr="0">
            <a:noAutofit/>
          </a:bodyPr>
          <a:lstStyle>
            <a:lvl1pPr marL="457200" lvl="0" indent="-228600" algn="r" rtl="0">
              <a:lnSpc>
                <a:spcPct val="90000"/>
              </a:lnSpc>
              <a:spcBef>
                <a:spcPts val="1000"/>
              </a:spcBef>
              <a:spcAft>
                <a:spcPts val="0"/>
              </a:spcAft>
              <a:buClr>
                <a:schemeClr val="dk1"/>
              </a:buClr>
              <a:buSzPts val="1600"/>
              <a:buNone/>
              <a:defRPr sz="1600" cap="none"/>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6" name="Google Shape;276;g186f8b9ec00_0_2290"/>
          <p:cNvSpPr txBox="1">
            <a:spLocks noGrp="1"/>
          </p:cNvSpPr>
          <p:nvPr>
            <p:ph type="body" idx="2"/>
          </p:nvPr>
        </p:nvSpPr>
        <p:spPr>
          <a:xfrm>
            <a:off x="535781" y="2557463"/>
            <a:ext cx="1606200" cy="514500"/>
          </a:xfrm>
          <a:prstGeom prst="rect">
            <a:avLst/>
          </a:prstGeom>
          <a:noFill/>
          <a:ln>
            <a:noFill/>
          </a:ln>
        </p:spPr>
        <p:txBody>
          <a:bodyPr spcFirstLastPara="1" wrap="square" lIns="91425" tIns="45700" rIns="91425" bIns="45700" anchor="ctr" anchorCtr="0">
            <a:noAutofit/>
          </a:bodyPr>
          <a:lstStyle>
            <a:lvl1pPr marL="457200" lvl="0" indent="-228600" algn="r" rtl="0">
              <a:lnSpc>
                <a:spcPct val="90000"/>
              </a:lnSpc>
              <a:spcBef>
                <a:spcPts val="1000"/>
              </a:spcBef>
              <a:spcAft>
                <a:spcPts val="0"/>
              </a:spcAft>
              <a:buClr>
                <a:schemeClr val="dk1"/>
              </a:buClr>
              <a:buSzPts val="1600"/>
              <a:buNone/>
              <a:defRPr sz="1600" cap="none"/>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7" name="Google Shape;277;g186f8b9ec00_0_2290"/>
          <p:cNvSpPr txBox="1">
            <a:spLocks noGrp="1"/>
          </p:cNvSpPr>
          <p:nvPr>
            <p:ph type="body" idx="3"/>
          </p:nvPr>
        </p:nvSpPr>
        <p:spPr>
          <a:xfrm>
            <a:off x="990600" y="3633788"/>
            <a:ext cx="1606200" cy="514500"/>
          </a:xfrm>
          <a:prstGeom prst="rect">
            <a:avLst/>
          </a:prstGeom>
          <a:noFill/>
          <a:ln>
            <a:noFill/>
          </a:ln>
        </p:spPr>
        <p:txBody>
          <a:bodyPr spcFirstLastPara="1" wrap="square" lIns="91425" tIns="45700" rIns="91425" bIns="45700" anchor="ctr" anchorCtr="0">
            <a:noAutofit/>
          </a:bodyPr>
          <a:lstStyle>
            <a:lvl1pPr marL="457200" lvl="0" indent="-228600" algn="r" rtl="0">
              <a:lnSpc>
                <a:spcPct val="90000"/>
              </a:lnSpc>
              <a:spcBef>
                <a:spcPts val="1000"/>
              </a:spcBef>
              <a:spcAft>
                <a:spcPts val="0"/>
              </a:spcAft>
              <a:buClr>
                <a:schemeClr val="dk1"/>
              </a:buClr>
              <a:buSzPts val="1600"/>
              <a:buNone/>
              <a:defRPr sz="1600" cap="none"/>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8" name="Google Shape;278;g186f8b9ec00_0_2290"/>
          <p:cNvSpPr txBox="1">
            <a:spLocks noGrp="1"/>
          </p:cNvSpPr>
          <p:nvPr>
            <p:ph type="body" idx="4"/>
          </p:nvPr>
        </p:nvSpPr>
        <p:spPr>
          <a:xfrm>
            <a:off x="1428750" y="4710114"/>
            <a:ext cx="1606200" cy="514500"/>
          </a:xfrm>
          <a:prstGeom prst="rect">
            <a:avLst/>
          </a:prstGeom>
          <a:noFill/>
          <a:ln>
            <a:noFill/>
          </a:ln>
        </p:spPr>
        <p:txBody>
          <a:bodyPr spcFirstLastPara="1" wrap="square" lIns="91425" tIns="45700" rIns="91425" bIns="45700" anchor="ctr" anchorCtr="0">
            <a:noAutofit/>
          </a:bodyPr>
          <a:lstStyle>
            <a:lvl1pPr marL="457200" lvl="0" indent="-228600" algn="r" rtl="0">
              <a:lnSpc>
                <a:spcPct val="90000"/>
              </a:lnSpc>
              <a:spcBef>
                <a:spcPts val="1000"/>
              </a:spcBef>
              <a:spcAft>
                <a:spcPts val="0"/>
              </a:spcAft>
              <a:buClr>
                <a:schemeClr val="dk1"/>
              </a:buClr>
              <a:buSzPts val="1600"/>
              <a:buNone/>
              <a:defRPr sz="1600" cap="none"/>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9" name="Google Shape;279;g186f8b9ec00_0_2290"/>
          <p:cNvSpPr txBox="1">
            <a:spLocks noGrp="1"/>
          </p:cNvSpPr>
          <p:nvPr>
            <p:ph type="body" idx="5"/>
          </p:nvPr>
        </p:nvSpPr>
        <p:spPr>
          <a:xfrm>
            <a:off x="3301151" y="1594478"/>
            <a:ext cx="4154400" cy="10107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None/>
              <a:defRPr sz="140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0" name="Google Shape;280;g186f8b9ec00_0_2290"/>
          <p:cNvSpPr txBox="1">
            <a:spLocks noGrp="1"/>
          </p:cNvSpPr>
          <p:nvPr>
            <p:ph type="body" idx="6"/>
          </p:nvPr>
        </p:nvSpPr>
        <p:spPr>
          <a:xfrm>
            <a:off x="3739521" y="2673328"/>
            <a:ext cx="4154400" cy="10107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None/>
              <a:defRPr sz="140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1" name="Google Shape;281;g186f8b9ec00_0_2290"/>
          <p:cNvSpPr txBox="1">
            <a:spLocks noGrp="1"/>
          </p:cNvSpPr>
          <p:nvPr>
            <p:ph type="body" idx="7"/>
          </p:nvPr>
        </p:nvSpPr>
        <p:spPr>
          <a:xfrm>
            <a:off x="4182703" y="3755394"/>
            <a:ext cx="4154400" cy="10107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None/>
              <a:defRPr sz="140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2" name="Google Shape;282;g186f8b9ec00_0_2290"/>
          <p:cNvSpPr txBox="1">
            <a:spLocks noGrp="1"/>
          </p:cNvSpPr>
          <p:nvPr>
            <p:ph type="body" idx="8"/>
          </p:nvPr>
        </p:nvSpPr>
        <p:spPr>
          <a:xfrm>
            <a:off x="4631459" y="4824430"/>
            <a:ext cx="4154400" cy="10107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None/>
              <a:defRPr sz="140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83" name="Google Shape;283;g186f8b9ec00_0_2290"/>
          <p:cNvCxnSpPr/>
          <p:nvPr/>
        </p:nvCxnSpPr>
        <p:spPr>
          <a:xfrm>
            <a:off x="3265136" y="5023933"/>
            <a:ext cx="1134900" cy="0"/>
          </a:xfrm>
          <a:prstGeom prst="straightConnector1">
            <a:avLst/>
          </a:prstGeom>
          <a:noFill/>
          <a:ln w="9525" cap="flat" cmpd="sng">
            <a:solidFill>
              <a:schemeClr val="dk1"/>
            </a:solidFill>
            <a:prstDash val="solid"/>
            <a:miter lim="800000"/>
            <a:headEnd type="none" w="sm" len="sm"/>
            <a:tailEnd type="none" w="sm" len="sm"/>
          </a:ln>
        </p:spPr>
      </p:cxnSp>
      <p:cxnSp>
        <p:nvCxnSpPr>
          <p:cNvPr id="284" name="Google Shape;284;g186f8b9ec00_0_2290"/>
          <p:cNvCxnSpPr/>
          <p:nvPr/>
        </p:nvCxnSpPr>
        <p:spPr>
          <a:xfrm>
            <a:off x="2819938" y="3948451"/>
            <a:ext cx="1134900" cy="0"/>
          </a:xfrm>
          <a:prstGeom prst="straightConnector1">
            <a:avLst/>
          </a:prstGeom>
          <a:noFill/>
          <a:ln w="9525" cap="flat" cmpd="sng">
            <a:solidFill>
              <a:schemeClr val="dk1"/>
            </a:solidFill>
            <a:prstDash val="solid"/>
            <a:miter lim="800000"/>
            <a:headEnd type="none" w="sm" len="sm"/>
            <a:tailEnd type="none" w="sm" len="sm"/>
          </a:ln>
        </p:spPr>
      </p:cxnSp>
      <p:cxnSp>
        <p:nvCxnSpPr>
          <p:cNvPr id="285" name="Google Shape;285;g186f8b9ec00_0_2290"/>
          <p:cNvCxnSpPr/>
          <p:nvPr/>
        </p:nvCxnSpPr>
        <p:spPr>
          <a:xfrm>
            <a:off x="2380090" y="2872686"/>
            <a:ext cx="1134900" cy="0"/>
          </a:xfrm>
          <a:prstGeom prst="straightConnector1">
            <a:avLst/>
          </a:prstGeom>
          <a:noFill/>
          <a:ln w="9525" cap="flat" cmpd="sng">
            <a:solidFill>
              <a:schemeClr val="dk1"/>
            </a:solidFill>
            <a:prstDash val="solid"/>
            <a:miter lim="800000"/>
            <a:headEnd type="none" w="sm" len="sm"/>
            <a:tailEnd type="none" w="sm" len="sm"/>
          </a:ln>
        </p:spPr>
      </p:cxnSp>
      <p:cxnSp>
        <p:nvCxnSpPr>
          <p:cNvPr id="286" name="Google Shape;286;g186f8b9ec00_0_2290"/>
          <p:cNvCxnSpPr/>
          <p:nvPr/>
        </p:nvCxnSpPr>
        <p:spPr>
          <a:xfrm>
            <a:off x="1939697" y="1796083"/>
            <a:ext cx="1134900" cy="0"/>
          </a:xfrm>
          <a:prstGeom prst="straightConnector1">
            <a:avLst/>
          </a:prstGeom>
          <a:noFill/>
          <a:ln w="9525" cap="flat" cmpd="sng">
            <a:solidFill>
              <a:schemeClr val="dk1"/>
            </a:solidFill>
            <a:prstDash val="solid"/>
            <a:miter lim="800000"/>
            <a:headEnd type="none" w="sm" len="sm"/>
            <a:tailEnd type="none" w="sm" len="sm"/>
          </a:ln>
        </p:spPr>
      </p:cxnSp>
      <p:sp>
        <p:nvSpPr>
          <p:cNvPr id="287" name="Google Shape;287;g186f8b9ec00_0_229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solidFill>
                  <a:srgbClr val="89898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8" name="Google Shape;288;g186f8b9ec00_0_2290"/>
          <p:cNvSpPr txBox="1">
            <a:spLocks noGrp="1"/>
          </p:cNvSpPr>
          <p:nvPr>
            <p:ph type="ftr" idx="11"/>
          </p:nvPr>
        </p:nvSpPr>
        <p:spPr>
          <a:xfrm>
            <a:off x="4631459" y="6356350"/>
            <a:ext cx="1356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9" name="Google Shape;289;g186f8b9ec00_0_2290"/>
          <p:cNvSpPr txBox="1">
            <a:spLocks noGrp="1"/>
          </p:cNvSpPr>
          <p:nvPr>
            <p:ph type="sldNum" idx="12"/>
          </p:nvPr>
        </p:nvSpPr>
        <p:spPr>
          <a:xfrm>
            <a:off x="8108156" y="6356350"/>
            <a:ext cx="407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88888"/>
                </a:solidFill>
                <a:latin typeface="Arial"/>
                <a:ea typeface="Arial"/>
                <a:cs typeface="Arial"/>
                <a:sym typeface="Arial"/>
              </a:defRPr>
            </a:lvl1pPr>
            <a:lvl2pPr marL="0" lvl="1" indent="0" algn="r" rtl="0">
              <a:spcBef>
                <a:spcPts val="0"/>
              </a:spcBef>
              <a:buNone/>
              <a:defRPr sz="900">
                <a:solidFill>
                  <a:srgbClr val="888888"/>
                </a:solidFill>
                <a:latin typeface="Arial"/>
                <a:ea typeface="Arial"/>
                <a:cs typeface="Arial"/>
                <a:sym typeface="Arial"/>
              </a:defRPr>
            </a:lvl2pPr>
            <a:lvl3pPr marL="0" lvl="2" indent="0" algn="r" rtl="0">
              <a:spcBef>
                <a:spcPts val="0"/>
              </a:spcBef>
              <a:buNone/>
              <a:defRPr sz="900">
                <a:solidFill>
                  <a:srgbClr val="888888"/>
                </a:solidFill>
                <a:latin typeface="Arial"/>
                <a:ea typeface="Arial"/>
                <a:cs typeface="Arial"/>
                <a:sym typeface="Arial"/>
              </a:defRPr>
            </a:lvl3pPr>
            <a:lvl4pPr marL="0" lvl="3" indent="0" algn="r" rtl="0">
              <a:spcBef>
                <a:spcPts val="0"/>
              </a:spcBef>
              <a:buNone/>
              <a:defRPr sz="900">
                <a:solidFill>
                  <a:srgbClr val="888888"/>
                </a:solidFill>
                <a:latin typeface="Arial"/>
                <a:ea typeface="Arial"/>
                <a:cs typeface="Arial"/>
                <a:sym typeface="Arial"/>
              </a:defRPr>
            </a:lvl4pPr>
            <a:lvl5pPr marL="0" lvl="4" indent="0" algn="r" rtl="0">
              <a:spcBef>
                <a:spcPts val="0"/>
              </a:spcBef>
              <a:buNone/>
              <a:defRPr sz="900">
                <a:solidFill>
                  <a:srgbClr val="888888"/>
                </a:solidFill>
                <a:latin typeface="Arial"/>
                <a:ea typeface="Arial"/>
                <a:cs typeface="Arial"/>
                <a:sym typeface="Arial"/>
              </a:defRPr>
            </a:lvl5pPr>
            <a:lvl6pPr marL="0" lvl="5" indent="0" algn="r" rtl="0">
              <a:spcBef>
                <a:spcPts val="0"/>
              </a:spcBef>
              <a:buNone/>
              <a:defRPr sz="900">
                <a:solidFill>
                  <a:srgbClr val="888888"/>
                </a:solidFill>
                <a:latin typeface="Arial"/>
                <a:ea typeface="Arial"/>
                <a:cs typeface="Arial"/>
                <a:sym typeface="Arial"/>
              </a:defRPr>
            </a:lvl6pPr>
            <a:lvl7pPr marL="0" lvl="6" indent="0" algn="r" rtl="0">
              <a:spcBef>
                <a:spcPts val="0"/>
              </a:spcBef>
              <a:buNone/>
              <a:defRPr sz="900">
                <a:solidFill>
                  <a:srgbClr val="888888"/>
                </a:solidFill>
                <a:latin typeface="Arial"/>
                <a:ea typeface="Arial"/>
                <a:cs typeface="Arial"/>
                <a:sym typeface="Arial"/>
              </a:defRPr>
            </a:lvl7pPr>
            <a:lvl8pPr marL="0" lvl="7" indent="0" algn="r" rtl="0">
              <a:spcBef>
                <a:spcPts val="0"/>
              </a:spcBef>
              <a:buNone/>
              <a:defRPr sz="900">
                <a:solidFill>
                  <a:srgbClr val="888888"/>
                </a:solidFill>
                <a:latin typeface="Arial"/>
                <a:ea typeface="Arial"/>
                <a:cs typeface="Arial"/>
                <a:sym typeface="Arial"/>
              </a:defRPr>
            </a:lvl8pPr>
            <a:lvl9pPr marL="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losing">
  <p:cSld name="Closing">
    <p:bg>
      <p:bgPr>
        <a:solidFill>
          <a:schemeClr val="dk1"/>
        </a:solidFill>
        <a:effectLst/>
      </p:bgPr>
    </p:bg>
    <p:spTree>
      <p:nvGrpSpPr>
        <p:cNvPr id="1" name="Shape 290"/>
        <p:cNvGrpSpPr/>
        <p:nvPr/>
      </p:nvGrpSpPr>
      <p:grpSpPr>
        <a:xfrm>
          <a:off x="0" y="0"/>
          <a:ext cx="0" cy="0"/>
          <a:chOff x="0" y="0"/>
          <a:chExt cx="0" cy="0"/>
        </a:xfrm>
      </p:grpSpPr>
      <p:sp>
        <p:nvSpPr>
          <p:cNvPr id="291" name="Google Shape;291;g186f8b9ec00_0_2308"/>
          <p:cNvSpPr txBox="1">
            <a:spLocks noGrp="1"/>
          </p:cNvSpPr>
          <p:nvPr>
            <p:ph type="ctrTitle"/>
          </p:nvPr>
        </p:nvSpPr>
        <p:spPr>
          <a:xfrm>
            <a:off x="3200400" y="1615736"/>
            <a:ext cx="3134700" cy="1524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2" name="Google Shape;292;g186f8b9ec00_0_2308"/>
          <p:cNvSpPr txBox="1">
            <a:spLocks noGrp="1"/>
          </p:cNvSpPr>
          <p:nvPr>
            <p:ph type="subTitle" idx="1"/>
          </p:nvPr>
        </p:nvSpPr>
        <p:spPr>
          <a:xfrm>
            <a:off x="3200400" y="3238103"/>
            <a:ext cx="3134700" cy="2004300"/>
          </a:xfrm>
          <a:prstGeom prst="rect">
            <a:avLst/>
          </a:prstGeom>
          <a:noFill/>
          <a:ln>
            <a:noFill/>
          </a:ln>
        </p:spPr>
        <p:txBody>
          <a:bodyPr spcFirstLastPara="1" wrap="square" lIns="91425" tIns="45700" rIns="91425" bIns="45700" anchor="t" anchorCtr="0">
            <a:normAutofit/>
          </a:bodyPr>
          <a:lstStyle>
            <a:lvl1pPr lvl="0" algn="l" rtl="0">
              <a:lnSpc>
                <a:spcPct val="150000"/>
              </a:lnSpc>
              <a:spcBef>
                <a:spcPts val="1000"/>
              </a:spcBef>
              <a:spcAft>
                <a:spcPts val="0"/>
              </a:spcAft>
              <a:buClr>
                <a:schemeClr val="lt1"/>
              </a:buClr>
              <a:buSzPts val="1400"/>
              <a:buNone/>
              <a:defRPr sz="1400">
                <a:solidFill>
                  <a:schemeClr val="l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293" name="Google Shape;293;g186f8b9ec00_0_2308"/>
          <p:cNvPicPr preferRelativeResize="0"/>
          <p:nvPr/>
        </p:nvPicPr>
        <p:blipFill rotWithShape="1">
          <a:blip r:embed="rId2">
            <a:alphaModFix/>
          </a:blip>
          <a:srcRect/>
          <a:stretch/>
        </p:blipFill>
        <p:spPr>
          <a:xfrm>
            <a:off x="0" y="0"/>
            <a:ext cx="2382704" cy="5143500"/>
          </a:xfrm>
          <a:prstGeom prst="rect">
            <a:avLst/>
          </a:prstGeom>
          <a:noFill/>
          <a:ln>
            <a:noFill/>
          </a:ln>
        </p:spPr>
      </p:pic>
      <p:sp>
        <p:nvSpPr>
          <p:cNvPr id="294" name="Google Shape;294;g186f8b9ec00_0_2308"/>
          <p:cNvSpPr txBox="1">
            <a:spLocks noGrp="1"/>
          </p:cNvSpPr>
          <p:nvPr>
            <p:ph type="dt" idx="10"/>
          </p:nvPr>
        </p:nvSpPr>
        <p:spPr>
          <a:xfrm>
            <a:off x="3200400" y="6356350"/>
            <a:ext cx="1330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5" name="Google Shape;295;g186f8b9ec00_0_2308"/>
          <p:cNvSpPr txBox="1">
            <a:spLocks noGrp="1"/>
          </p:cNvSpPr>
          <p:nvPr>
            <p:ph type="ftr" idx="11"/>
          </p:nvPr>
        </p:nvSpPr>
        <p:spPr>
          <a:xfrm>
            <a:off x="4859791" y="6356350"/>
            <a:ext cx="1996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6" name="Google Shape;296;g186f8b9ec00_0_2308"/>
          <p:cNvSpPr txBox="1">
            <a:spLocks noGrp="1"/>
          </p:cNvSpPr>
          <p:nvPr>
            <p:ph type="sldNum" idx="12"/>
          </p:nvPr>
        </p:nvSpPr>
        <p:spPr>
          <a:xfrm>
            <a:off x="7184571" y="6356350"/>
            <a:ext cx="1330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88888"/>
                </a:solidFill>
                <a:latin typeface="Arial"/>
                <a:ea typeface="Arial"/>
                <a:cs typeface="Arial"/>
                <a:sym typeface="Arial"/>
              </a:defRPr>
            </a:lvl1pPr>
            <a:lvl2pPr marL="0" lvl="1" indent="0" algn="r" rtl="0">
              <a:spcBef>
                <a:spcPts val="0"/>
              </a:spcBef>
              <a:buNone/>
              <a:defRPr sz="900">
                <a:solidFill>
                  <a:srgbClr val="888888"/>
                </a:solidFill>
                <a:latin typeface="Arial"/>
                <a:ea typeface="Arial"/>
                <a:cs typeface="Arial"/>
                <a:sym typeface="Arial"/>
              </a:defRPr>
            </a:lvl2pPr>
            <a:lvl3pPr marL="0" lvl="2" indent="0" algn="r" rtl="0">
              <a:spcBef>
                <a:spcPts val="0"/>
              </a:spcBef>
              <a:buNone/>
              <a:defRPr sz="900">
                <a:solidFill>
                  <a:srgbClr val="888888"/>
                </a:solidFill>
                <a:latin typeface="Arial"/>
                <a:ea typeface="Arial"/>
                <a:cs typeface="Arial"/>
                <a:sym typeface="Arial"/>
              </a:defRPr>
            </a:lvl3pPr>
            <a:lvl4pPr marL="0" lvl="3" indent="0" algn="r" rtl="0">
              <a:spcBef>
                <a:spcPts val="0"/>
              </a:spcBef>
              <a:buNone/>
              <a:defRPr sz="900">
                <a:solidFill>
                  <a:srgbClr val="888888"/>
                </a:solidFill>
                <a:latin typeface="Arial"/>
                <a:ea typeface="Arial"/>
                <a:cs typeface="Arial"/>
                <a:sym typeface="Arial"/>
              </a:defRPr>
            </a:lvl4pPr>
            <a:lvl5pPr marL="0" lvl="4" indent="0" algn="r" rtl="0">
              <a:spcBef>
                <a:spcPts val="0"/>
              </a:spcBef>
              <a:buNone/>
              <a:defRPr sz="900">
                <a:solidFill>
                  <a:srgbClr val="888888"/>
                </a:solidFill>
                <a:latin typeface="Arial"/>
                <a:ea typeface="Arial"/>
                <a:cs typeface="Arial"/>
                <a:sym typeface="Arial"/>
              </a:defRPr>
            </a:lvl5pPr>
            <a:lvl6pPr marL="0" lvl="5" indent="0" algn="r" rtl="0">
              <a:spcBef>
                <a:spcPts val="0"/>
              </a:spcBef>
              <a:buNone/>
              <a:defRPr sz="900">
                <a:solidFill>
                  <a:srgbClr val="888888"/>
                </a:solidFill>
                <a:latin typeface="Arial"/>
                <a:ea typeface="Arial"/>
                <a:cs typeface="Arial"/>
                <a:sym typeface="Arial"/>
              </a:defRPr>
            </a:lvl6pPr>
            <a:lvl7pPr marL="0" lvl="6" indent="0" algn="r" rtl="0">
              <a:spcBef>
                <a:spcPts val="0"/>
              </a:spcBef>
              <a:buNone/>
              <a:defRPr sz="900">
                <a:solidFill>
                  <a:srgbClr val="888888"/>
                </a:solidFill>
                <a:latin typeface="Arial"/>
                <a:ea typeface="Arial"/>
                <a:cs typeface="Arial"/>
                <a:sym typeface="Arial"/>
              </a:defRPr>
            </a:lvl7pPr>
            <a:lvl8pPr marL="0" lvl="7" indent="0" algn="r" rtl="0">
              <a:spcBef>
                <a:spcPts val="0"/>
              </a:spcBef>
              <a:buNone/>
              <a:defRPr sz="900">
                <a:solidFill>
                  <a:srgbClr val="888888"/>
                </a:solidFill>
                <a:latin typeface="Arial"/>
                <a:ea typeface="Arial"/>
                <a:cs typeface="Arial"/>
                <a:sym typeface="Arial"/>
              </a:defRPr>
            </a:lvl8pPr>
            <a:lvl9pPr marL="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2 Column">
  <p:cSld name="Content 2 Column">
    <p:bg>
      <p:bgPr>
        <a:solidFill>
          <a:schemeClr val="dk1"/>
        </a:solidFill>
        <a:effectLst/>
      </p:bgPr>
    </p:bg>
    <p:spTree>
      <p:nvGrpSpPr>
        <p:cNvPr id="1" name="Shape 297"/>
        <p:cNvGrpSpPr/>
        <p:nvPr/>
      </p:nvGrpSpPr>
      <p:grpSpPr>
        <a:xfrm>
          <a:off x="0" y="0"/>
          <a:ext cx="0" cy="0"/>
          <a:chOff x="0" y="0"/>
          <a:chExt cx="0" cy="0"/>
        </a:xfrm>
      </p:grpSpPr>
      <p:sp>
        <p:nvSpPr>
          <p:cNvPr id="298" name="Google Shape;298;g186f8b9ec00_0_2315"/>
          <p:cNvSpPr txBox="1">
            <a:spLocks noGrp="1"/>
          </p:cNvSpPr>
          <p:nvPr>
            <p:ph type="title"/>
          </p:nvPr>
        </p:nvSpPr>
        <p:spPr>
          <a:xfrm>
            <a:off x="1413867" y="892177"/>
            <a:ext cx="63162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g186f8b9ec00_0_2315"/>
          <p:cNvSpPr txBox="1">
            <a:spLocks noGrp="1"/>
          </p:cNvSpPr>
          <p:nvPr>
            <p:ph type="body" idx="1"/>
          </p:nvPr>
        </p:nvSpPr>
        <p:spPr>
          <a:xfrm>
            <a:off x="1114425" y="2563123"/>
            <a:ext cx="3024000" cy="365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0" name="Google Shape;300;g186f8b9ec00_0_2315"/>
          <p:cNvSpPr txBox="1">
            <a:spLocks noGrp="1"/>
          </p:cNvSpPr>
          <p:nvPr>
            <p:ph type="body" idx="2"/>
          </p:nvPr>
        </p:nvSpPr>
        <p:spPr>
          <a:xfrm>
            <a:off x="1114248" y="3070348"/>
            <a:ext cx="3023400" cy="10572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chemeClr val="lt1"/>
              </a:buClr>
              <a:buSzPts val="1400"/>
              <a:buFont typeface="Arial"/>
              <a:buNone/>
              <a:defRPr sz="1400">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1" name="Google Shape;301;g186f8b9ec00_0_2315"/>
          <p:cNvSpPr txBox="1">
            <a:spLocks noGrp="1"/>
          </p:cNvSpPr>
          <p:nvPr>
            <p:ph type="body" idx="3"/>
          </p:nvPr>
        </p:nvSpPr>
        <p:spPr>
          <a:xfrm>
            <a:off x="5004753" y="2563123"/>
            <a:ext cx="3024000" cy="365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2" name="Google Shape;302;g186f8b9ec00_0_2315"/>
          <p:cNvSpPr txBox="1">
            <a:spLocks noGrp="1"/>
          </p:cNvSpPr>
          <p:nvPr>
            <p:ph type="body" idx="4"/>
          </p:nvPr>
        </p:nvSpPr>
        <p:spPr>
          <a:xfrm>
            <a:off x="5004857" y="3070348"/>
            <a:ext cx="3023400" cy="10572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chemeClr val="lt1"/>
              </a:buClr>
              <a:buSzPts val="1400"/>
              <a:buFont typeface="Arial"/>
              <a:buNone/>
              <a:defRPr sz="1400">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3" name="Google Shape;303;g186f8b9ec00_0_2315"/>
          <p:cNvSpPr txBox="1">
            <a:spLocks noGrp="1"/>
          </p:cNvSpPr>
          <p:nvPr>
            <p:ph type="body" idx="5"/>
          </p:nvPr>
        </p:nvSpPr>
        <p:spPr>
          <a:xfrm>
            <a:off x="1114424" y="4319431"/>
            <a:ext cx="3024000" cy="365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4" name="Google Shape;304;g186f8b9ec00_0_2315"/>
          <p:cNvSpPr txBox="1">
            <a:spLocks noGrp="1"/>
          </p:cNvSpPr>
          <p:nvPr>
            <p:ph type="body" idx="6"/>
          </p:nvPr>
        </p:nvSpPr>
        <p:spPr>
          <a:xfrm>
            <a:off x="1114809" y="4826656"/>
            <a:ext cx="3023400" cy="10572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chemeClr val="lt1"/>
              </a:buClr>
              <a:buSzPts val="1400"/>
              <a:buFont typeface="Arial"/>
              <a:buNone/>
              <a:defRPr sz="1400">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5" name="Google Shape;305;g186f8b9ec00_0_2315"/>
          <p:cNvSpPr txBox="1">
            <a:spLocks noGrp="1"/>
          </p:cNvSpPr>
          <p:nvPr>
            <p:ph type="body" idx="7"/>
          </p:nvPr>
        </p:nvSpPr>
        <p:spPr>
          <a:xfrm>
            <a:off x="5004472" y="4319431"/>
            <a:ext cx="3024000" cy="365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6" name="Google Shape;306;g186f8b9ec00_0_2315"/>
          <p:cNvSpPr txBox="1">
            <a:spLocks noGrp="1"/>
          </p:cNvSpPr>
          <p:nvPr>
            <p:ph type="body" idx="8"/>
          </p:nvPr>
        </p:nvSpPr>
        <p:spPr>
          <a:xfrm>
            <a:off x="5004857" y="4826656"/>
            <a:ext cx="3023400" cy="10572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chemeClr val="lt1"/>
              </a:buClr>
              <a:buSzPts val="1400"/>
              <a:buFont typeface="Arial"/>
              <a:buNone/>
              <a:defRPr sz="1400">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7" name="Google Shape;307;g186f8b9ec00_0_231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8" name="Google Shape;308;g186f8b9ec00_0_231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9" name="Google Shape;309;g186f8b9ec00_0_231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10" name="Google Shape;310;g186f8b9ec00_0_2315"/>
          <p:cNvCxnSpPr/>
          <p:nvPr/>
        </p:nvCxnSpPr>
        <p:spPr>
          <a:xfrm>
            <a:off x="6516291" y="0"/>
            <a:ext cx="2627700" cy="2352900"/>
          </a:xfrm>
          <a:prstGeom prst="straightConnector1">
            <a:avLst/>
          </a:prstGeom>
          <a:noFill/>
          <a:ln w="9525" cap="flat" cmpd="sng">
            <a:solidFill>
              <a:schemeClr val="accent1"/>
            </a:solidFill>
            <a:prstDash val="solid"/>
            <a:miter lim="800000"/>
            <a:headEnd type="none" w="sm" len="sm"/>
            <a:tailEnd type="none" w="sm" len="sm"/>
          </a:ln>
        </p:spPr>
      </p:cxnSp>
      <p:cxnSp>
        <p:nvCxnSpPr>
          <p:cNvPr id="311" name="Google Shape;311;g186f8b9ec00_0_2315"/>
          <p:cNvCxnSpPr/>
          <p:nvPr/>
        </p:nvCxnSpPr>
        <p:spPr>
          <a:xfrm>
            <a:off x="7290707" y="0"/>
            <a:ext cx="1853400" cy="26991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3 Column">
  <p:cSld name="Content 3 Column">
    <p:bg>
      <p:bgPr>
        <a:solidFill>
          <a:schemeClr val="lt1"/>
        </a:solidFill>
        <a:effectLst/>
      </p:bgPr>
    </p:bg>
    <p:spTree>
      <p:nvGrpSpPr>
        <p:cNvPr id="1" name="Shape 312"/>
        <p:cNvGrpSpPr/>
        <p:nvPr/>
      </p:nvGrpSpPr>
      <p:grpSpPr>
        <a:xfrm>
          <a:off x="0" y="0"/>
          <a:ext cx="0" cy="0"/>
          <a:chOff x="0" y="0"/>
          <a:chExt cx="0" cy="0"/>
        </a:xfrm>
      </p:grpSpPr>
      <p:sp>
        <p:nvSpPr>
          <p:cNvPr id="313" name="Google Shape;313;g186f8b9ec00_0_2330"/>
          <p:cNvSpPr txBox="1">
            <a:spLocks noGrp="1"/>
          </p:cNvSpPr>
          <p:nvPr>
            <p:ph type="title"/>
          </p:nvPr>
        </p:nvSpPr>
        <p:spPr>
          <a:xfrm>
            <a:off x="1131570" y="4156405"/>
            <a:ext cx="2354700" cy="1325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4" name="Google Shape;314;g186f8b9ec00_0_2330"/>
          <p:cNvSpPr txBox="1">
            <a:spLocks noGrp="1"/>
          </p:cNvSpPr>
          <p:nvPr>
            <p:ph type="body" idx="1"/>
          </p:nvPr>
        </p:nvSpPr>
        <p:spPr>
          <a:xfrm>
            <a:off x="4441691" y="1530635"/>
            <a:ext cx="4074900" cy="365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5" name="Google Shape;315;g186f8b9ec00_0_2330"/>
          <p:cNvSpPr txBox="1">
            <a:spLocks noGrp="1"/>
          </p:cNvSpPr>
          <p:nvPr>
            <p:ph type="body" idx="2"/>
          </p:nvPr>
        </p:nvSpPr>
        <p:spPr>
          <a:xfrm>
            <a:off x="4441371" y="1860060"/>
            <a:ext cx="4074000" cy="55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Font typeface="Arial"/>
              <a:buNone/>
              <a:defRPr sz="14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6" name="Google Shape;316;g186f8b9ec00_0_2330"/>
          <p:cNvSpPr txBox="1">
            <a:spLocks noGrp="1"/>
          </p:cNvSpPr>
          <p:nvPr>
            <p:ph type="body" idx="3"/>
          </p:nvPr>
        </p:nvSpPr>
        <p:spPr>
          <a:xfrm>
            <a:off x="4441691" y="2630431"/>
            <a:ext cx="4074900" cy="365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7" name="Google Shape;317;g186f8b9ec00_0_2330"/>
          <p:cNvSpPr txBox="1">
            <a:spLocks noGrp="1"/>
          </p:cNvSpPr>
          <p:nvPr>
            <p:ph type="body" idx="4"/>
          </p:nvPr>
        </p:nvSpPr>
        <p:spPr>
          <a:xfrm>
            <a:off x="4441371" y="2959856"/>
            <a:ext cx="4074000" cy="55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Font typeface="Arial"/>
              <a:buNone/>
              <a:defRPr sz="14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8" name="Google Shape;318;g186f8b9ec00_0_2330"/>
          <p:cNvSpPr txBox="1">
            <a:spLocks noGrp="1"/>
          </p:cNvSpPr>
          <p:nvPr>
            <p:ph type="body" idx="5"/>
          </p:nvPr>
        </p:nvSpPr>
        <p:spPr>
          <a:xfrm>
            <a:off x="4441691" y="3730227"/>
            <a:ext cx="4074900" cy="365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9" name="Google Shape;319;g186f8b9ec00_0_2330"/>
          <p:cNvSpPr txBox="1">
            <a:spLocks noGrp="1"/>
          </p:cNvSpPr>
          <p:nvPr>
            <p:ph type="body" idx="6"/>
          </p:nvPr>
        </p:nvSpPr>
        <p:spPr>
          <a:xfrm>
            <a:off x="4441371" y="4059652"/>
            <a:ext cx="4074000" cy="55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Font typeface="Arial"/>
              <a:buNone/>
              <a:defRPr sz="14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0" name="Google Shape;320;g186f8b9ec00_0_2330"/>
          <p:cNvSpPr txBox="1">
            <a:spLocks noGrp="1"/>
          </p:cNvSpPr>
          <p:nvPr>
            <p:ph type="body" idx="7"/>
          </p:nvPr>
        </p:nvSpPr>
        <p:spPr>
          <a:xfrm>
            <a:off x="4440080" y="4830024"/>
            <a:ext cx="4074900" cy="365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1" name="Google Shape;321;g186f8b9ec00_0_2330"/>
          <p:cNvSpPr txBox="1">
            <a:spLocks noGrp="1"/>
          </p:cNvSpPr>
          <p:nvPr>
            <p:ph type="body" idx="8"/>
          </p:nvPr>
        </p:nvSpPr>
        <p:spPr>
          <a:xfrm>
            <a:off x="4439760" y="5159449"/>
            <a:ext cx="4074000" cy="55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Font typeface="Arial"/>
              <a:buNone/>
              <a:defRPr sz="14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2" name="Google Shape;322;g186f8b9ec00_0_2330"/>
          <p:cNvSpPr txBox="1">
            <a:spLocks noGrp="1"/>
          </p:cNvSpPr>
          <p:nvPr>
            <p:ph type="dt" idx="10"/>
          </p:nvPr>
        </p:nvSpPr>
        <p:spPr>
          <a:xfrm>
            <a:off x="4439760" y="6356350"/>
            <a:ext cx="7107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3" name="Google Shape;323;g186f8b9ec00_0_2330"/>
          <p:cNvSpPr txBox="1">
            <a:spLocks noGrp="1"/>
          </p:cNvSpPr>
          <p:nvPr>
            <p:ph type="ftr" idx="11"/>
          </p:nvPr>
        </p:nvSpPr>
        <p:spPr>
          <a:xfrm>
            <a:off x="5371466" y="6356350"/>
            <a:ext cx="24330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4" name="Google Shape;324;g186f8b9ec00_0_2330"/>
          <p:cNvSpPr txBox="1">
            <a:spLocks noGrp="1"/>
          </p:cNvSpPr>
          <p:nvPr>
            <p:ph type="sldNum" idx="12"/>
          </p:nvPr>
        </p:nvSpPr>
        <p:spPr>
          <a:xfrm>
            <a:off x="8025492" y="6356350"/>
            <a:ext cx="489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88888"/>
                </a:solidFill>
                <a:latin typeface="Arial"/>
                <a:ea typeface="Arial"/>
                <a:cs typeface="Arial"/>
                <a:sym typeface="Arial"/>
              </a:defRPr>
            </a:lvl1pPr>
            <a:lvl2pPr marL="0" lvl="1" indent="0" algn="r" rtl="0">
              <a:spcBef>
                <a:spcPts val="0"/>
              </a:spcBef>
              <a:buNone/>
              <a:defRPr sz="900">
                <a:solidFill>
                  <a:srgbClr val="888888"/>
                </a:solidFill>
                <a:latin typeface="Arial"/>
                <a:ea typeface="Arial"/>
                <a:cs typeface="Arial"/>
                <a:sym typeface="Arial"/>
              </a:defRPr>
            </a:lvl2pPr>
            <a:lvl3pPr marL="0" lvl="2" indent="0" algn="r" rtl="0">
              <a:spcBef>
                <a:spcPts val="0"/>
              </a:spcBef>
              <a:buNone/>
              <a:defRPr sz="900">
                <a:solidFill>
                  <a:srgbClr val="888888"/>
                </a:solidFill>
                <a:latin typeface="Arial"/>
                <a:ea typeface="Arial"/>
                <a:cs typeface="Arial"/>
                <a:sym typeface="Arial"/>
              </a:defRPr>
            </a:lvl3pPr>
            <a:lvl4pPr marL="0" lvl="3" indent="0" algn="r" rtl="0">
              <a:spcBef>
                <a:spcPts val="0"/>
              </a:spcBef>
              <a:buNone/>
              <a:defRPr sz="900">
                <a:solidFill>
                  <a:srgbClr val="888888"/>
                </a:solidFill>
                <a:latin typeface="Arial"/>
                <a:ea typeface="Arial"/>
                <a:cs typeface="Arial"/>
                <a:sym typeface="Arial"/>
              </a:defRPr>
            </a:lvl4pPr>
            <a:lvl5pPr marL="0" lvl="4" indent="0" algn="r" rtl="0">
              <a:spcBef>
                <a:spcPts val="0"/>
              </a:spcBef>
              <a:buNone/>
              <a:defRPr sz="900">
                <a:solidFill>
                  <a:srgbClr val="888888"/>
                </a:solidFill>
                <a:latin typeface="Arial"/>
                <a:ea typeface="Arial"/>
                <a:cs typeface="Arial"/>
                <a:sym typeface="Arial"/>
              </a:defRPr>
            </a:lvl5pPr>
            <a:lvl6pPr marL="0" lvl="5" indent="0" algn="r" rtl="0">
              <a:spcBef>
                <a:spcPts val="0"/>
              </a:spcBef>
              <a:buNone/>
              <a:defRPr sz="900">
                <a:solidFill>
                  <a:srgbClr val="888888"/>
                </a:solidFill>
                <a:latin typeface="Arial"/>
                <a:ea typeface="Arial"/>
                <a:cs typeface="Arial"/>
                <a:sym typeface="Arial"/>
              </a:defRPr>
            </a:lvl6pPr>
            <a:lvl7pPr marL="0" lvl="6" indent="0" algn="r" rtl="0">
              <a:spcBef>
                <a:spcPts val="0"/>
              </a:spcBef>
              <a:buNone/>
              <a:defRPr sz="900">
                <a:solidFill>
                  <a:srgbClr val="888888"/>
                </a:solidFill>
                <a:latin typeface="Arial"/>
                <a:ea typeface="Arial"/>
                <a:cs typeface="Arial"/>
                <a:sym typeface="Arial"/>
              </a:defRPr>
            </a:lvl7pPr>
            <a:lvl8pPr marL="0" lvl="7" indent="0" algn="r" rtl="0">
              <a:spcBef>
                <a:spcPts val="0"/>
              </a:spcBef>
              <a:buNone/>
              <a:defRPr sz="900">
                <a:solidFill>
                  <a:srgbClr val="888888"/>
                </a:solidFill>
                <a:latin typeface="Arial"/>
                <a:ea typeface="Arial"/>
                <a:cs typeface="Arial"/>
                <a:sym typeface="Arial"/>
              </a:defRPr>
            </a:lvl8pPr>
            <a:lvl9pPr marL="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25" name="Google Shape;325;g186f8b9ec00_0_2330"/>
          <p:cNvPicPr preferRelativeResize="0"/>
          <p:nvPr/>
        </p:nvPicPr>
        <p:blipFill rotWithShape="1">
          <a:blip r:embed="rId2">
            <a:alphaModFix/>
          </a:blip>
          <a:srcRect l="39434" t="20274" b="22676"/>
          <a:stretch/>
        </p:blipFill>
        <p:spPr>
          <a:xfrm>
            <a:off x="-3522" y="-1"/>
            <a:ext cx="3672556" cy="438595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Content">
  <p:cSld name="Three Content">
    <p:bg>
      <p:bgPr>
        <a:solidFill>
          <a:schemeClr val="lt1"/>
        </a:solidFill>
        <a:effectLst/>
      </p:bgPr>
    </p:bg>
    <p:spTree>
      <p:nvGrpSpPr>
        <p:cNvPr id="1" name="Shape 326"/>
        <p:cNvGrpSpPr/>
        <p:nvPr/>
      </p:nvGrpSpPr>
      <p:grpSpPr>
        <a:xfrm>
          <a:off x="0" y="0"/>
          <a:ext cx="0" cy="0"/>
          <a:chOff x="0" y="0"/>
          <a:chExt cx="0" cy="0"/>
        </a:xfrm>
      </p:grpSpPr>
      <p:sp>
        <p:nvSpPr>
          <p:cNvPr id="327" name="Google Shape;327;g186f8b9ec00_0_2344"/>
          <p:cNvSpPr txBox="1">
            <a:spLocks noGrp="1"/>
          </p:cNvSpPr>
          <p:nvPr>
            <p:ph type="title"/>
          </p:nvPr>
        </p:nvSpPr>
        <p:spPr>
          <a:xfrm>
            <a:off x="1413867" y="892177"/>
            <a:ext cx="63162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2800"/>
              <a:buFont typeface="Arial"/>
              <a:buNone/>
              <a:defRPr sz="2800" cap="none">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8" name="Google Shape;328;g186f8b9ec00_0_2344"/>
          <p:cNvSpPr txBox="1">
            <a:spLocks noGrp="1"/>
          </p:cNvSpPr>
          <p:nvPr>
            <p:ph type="body" idx="1"/>
          </p:nvPr>
        </p:nvSpPr>
        <p:spPr>
          <a:xfrm>
            <a:off x="932328" y="2776936"/>
            <a:ext cx="21618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29" name="Google Shape;329;g186f8b9ec00_0_2344"/>
          <p:cNvSpPr txBox="1">
            <a:spLocks noGrp="1"/>
          </p:cNvSpPr>
          <p:nvPr>
            <p:ph type="body" idx="2"/>
          </p:nvPr>
        </p:nvSpPr>
        <p:spPr>
          <a:xfrm>
            <a:off x="932328" y="3834606"/>
            <a:ext cx="2161800" cy="199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None/>
              <a:defRPr sz="1400"/>
            </a:lvl1pPr>
            <a:lvl2pPr marL="914400" lvl="1" indent="-228600" algn="l" rtl="0">
              <a:lnSpc>
                <a:spcPct val="100000"/>
              </a:lnSpc>
              <a:spcBef>
                <a:spcPts val="500"/>
              </a:spcBef>
              <a:spcAft>
                <a:spcPts val="0"/>
              </a:spcAft>
              <a:buClr>
                <a:schemeClr val="dk1"/>
              </a:buClr>
              <a:buSzPts val="1400"/>
              <a:buNone/>
              <a:defRPr sz="1400"/>
            </a:lvl2pPr>
            <a:lvl3pPr marL="1371600" lvl="2" indent="-228600" algn="l" rtl="0">
              <a:lnSpc>
                <a:spcPct val="100000"/>
              </a:lnSpc>
              <a:spcBef>
                <a:spcPts val="500"/>
              </a:spcBef>
              <a:spcAft>
                <a:spcPts val="0"/>
              </a:spcAft>
              <a:buClr>
                <a:schemeClr val="dk1"/>
              </a:buClr>
              <a:buSzPts val="1400"/>
              <a:buNone/>
              <a:defRPr sz="1400"/>
            </a:lvl3pPr>
            <a:lvl4pPr marL="1828800" lvl="3" indent="-228600" algn="l" rtl="0">
              <a:lnSpc>
                <a:spcPct val="100000"/>
              </a:lnSpc>
              <a:spcBef>
                <a:spcPts val="500"/>
              </a:spcBef>
              <a:spcAft>
                <a:spcPts val="0"/>
              </a:spcAft>
              <a:buClr>
                <a:schemeClr val="dk1"/>
              </a:buClr>
              <a:buSzPts val="1400"/>
              <a:buNone/>
              <a:defRPr sz="1400"/>
            </a:lvl4pPr>
            <a:lvl5pPr marL="2286000" lvl="4" indent="-228600" algn="l" rtl="0">
              <a:lnSpc>
                <a:spcPct val="100000"/>
              </a:lnSpc>
              <a:spcBef>
                <a:spcPts val="500"/>
              </a:spcBef>
              <a:spcAft>
                <a:spcPts val="0"/>
              </a:spcAft>
              <a:buClr>
                <a:schemeClr val="dk1"/>
              </a:buClr>
              <a:buSzPts val="1400"/>
              <a:buNone/>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0" name="Google Shape;330;g186f8b9ec00_0_2344"/>
          <p:cNvSpPr txBox="1">
            <a:spLocks noGrp="1"/>
          </p:cNvSpPr>
          <p:nvPr>
            <p:ph type="body" idx="3"/>
          </p:nvPr>
        </p:nvSpPr>
        <p:spPr>
          <a:xfrm>
            <a:off x="3485749" y="2776936"/>
            <a:ext cx="21726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1" name="Google Shape;331;g186f8b9ec00_0_2344"/>
          <p:cNvSpPr txBox="1">
            <a:spLocks noGrp="1"/>
          </p:cNvSpPr>
          <p:nvPr>
            <p:ph type="body" idx="4"/>
          </p:nvPr>
        </p:nvSpPr>
        <p:spPr>
          <a:xfrm>
            <a:off x="3485749" y="3834606"/>
            <a:ext cx="2172600" cy="199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None/>
              <a:defRPr sz="1400"/>
            </a:lvl1pPr>
            <a:lvl2pPr marL="914400" lvl="1" indent="-228600" algn="l" rtl="0">
              <a:lnSpc>
                <a:spcPct val="100000"/>
              </a:lnSpc>
              <a:spcBef>
                <a:spcPts val="500"/>
              </a:spcBef>
              <a:spcAft>
                <a:spcPts val="0"/>
              </a:spcAft>
              <a:buClr>
                <a:schemeClr val="dk1"/>
              </a:buClr>
              <a:buSzPts val="1400"/>
              <a:buNone/>
              <a:defRPr sz="1400"/>
            </a:lvl2pPr>
            <a:lvl3pPr marL="1371600" lvl="2" indent="-228600" algn="l" rtl="0">
              <a:lnSpc>
                <a:spcPct val="100000"/>
              </a:lnSpc>
              <a:spcBef>
                <a:spcPts val="500"/>
              </a:spcBef>
              <a:spcAft>
                <a:spcPts val="0"/>
              </a:spcAft>
              <a:buClr>
                <a:schemeClr val="dk1"/>
              </a:buClr>
              <a:buSzPts val="1400"/>
              <a:buNone/>
              <a:defRPr sz="1400"/>
            </a:lvl3pPr>
            <a:lvl4pPr marL="1828800" lvl="3" indent="-228600" algn="l" rtl="0">
              <a:lnSpc>
                <a:spcPct val="100000"/>
              </a:lnSpc>
              <a:spcBef>
                <a:spcPts val="500"/>
              </a:spcBef>
              <a:spcAft>
                <a:spcPts val="0"/>
              </a:spcAft>
              <a:buClr>
                <a:schemeClr val="dk1"/>
              </a:buClr>
              <a:buSzPts val="1400"/>
              <a:buNone/>
              <a:defRPr sz="1400"/>
            </a:lvl4pPr>
            <a:lvl5pPr marL="2286000" lvl="4" indent="-228600" algn="l" rtl="0">
              <a:lnSpc>
                <a:spcPct val="100000"/>
              </a:lnSpc>
              <a:spcBef>
                <a:spcPts val="500"/>
              </a:spcBef>
              <a:spcAft>
                <a:spcPts val="0"/>
              </a:spcAft>
              <a:buClr>
                <a:schemeClr val="dk1"/>
              </a:buClr>
              <a:buSzPts val="1400"/>
              <a:buNone/>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332" name="Google Shape;332;g186f8b9ec00_0_2344"/>
          <p:cNvCxnSpPr/>
          <p:nvPr/>
        </p:nvCxnSpPr>
        <p:spPr>
          <a:xfrm flipH="1">
            <a:off x="188" y="0"/>
            <a:ext cx="928500" cy="3105300"/>
          </a:xfrm>
          <a:prstGeom prst="straightConnector1">
            <a:avLst/>
          </a:prstGeom>
          <a:noFill/>
          <a:ln w="9525" cap="flat" cmpd="sng">
            <a:solidFill>
              <a:schemeClr val="dk1"/>
            </a:solidFill>
            <a:prstDash val="solid"/>
            <a:miter lim="800000"/>
            <a:headEnd type="none" w="sm" len="sm"/>
            <a:tailEnd type="none" w="sm" len="sm"/>
          </a:ln>
        </p:spPr>
      </p:cxnSp>
      <p:cxnSp>
        <p:nvCxnSpPr>
          <p:cNvPr id="333" name="Google Shape;333;g186f8b9ec00_0_2344"/>
          <p:cNvCxnSpPr/>
          <p:nvPr/>
        </p:nvCxnSpPr>
        <p:spPr>
          <a:xfrm flipH="1">
            <a:off x="-18" y="0"/>
            <a:ext cx="1678800" cy="2476500"/>
          </a:xfrm>
          <a:prstGeom prst="straightConnector1">
            <a:avLst/>
          </a:prstGeom>
          <a:noFill/>
          <a:ln w="9525" cap="flat" cmpd="sng">
            <a:solidFill>
              <a:schemeClr val="dk1"/>
            </a:solidFill>
            <a:prstDash val="solid"/>
            <a:miter lim="800000"/>
            <a:headEnd type="none" w="sm" len="sm"/>
            <a:tailEnd type="none" w="sm" len="sm"/>
          </a:ln>
        </p:spPr>
      </p:cxnSp>
      <p:sp>
        <p:nvSpPr>
          <p:cNvPr id="334" name="Google Shape;334;g186f8b9ec00_0_2344"/>
          <p:cNvSpPr txBox="1">
            <a:spLocks noGrp="1"/>
          </p:cNvSpPr>
          <p:nvPr>
            <p:ph type="body" idx="5"/>
          </p:nvPr>
        </p:nvSpPr>
        <p:spPr>
          <a:xfrm>
            <a:off x="6049816" y="2776936"/>
            <a:ext cx="21618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5" name="Google Shape;335;g186f8b9ec00_0_2344"/>
          <p:cNvSpPr txBox="1">
            <a:spLocks noGrp="1"/>
          </p:cNvSpPr>
          <p:nvPr>
            <p:ph type="body" idx="6"/>
          </p:nvPr>
        </p:nvSpPr>
        <p:spPr>
          <a:xfrm>
            <a:off x="6049816" y="3834606"/>
            <a:ext cx="2161800" cy="1998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1"/>
              </a:buClr>
              <a:buSzPts val="1400"/>
              <a:buNone/>
              <a:defRPr sz="1400"/>
            </a:lvl1pPr>
            <a:lvl2pPr marL="914400" lvl="1" indent="-228600" algn="l" rtl="0">
              <a:lnSpc>
                <a:spcPct val="100000"/>
              </a:lnSpc>
              <a:spcBef>
                <a:spcPts val="500"/>
              </a:spcBef>
              <a:spcAft>
                <a:spcPts val="0"/>
              </a:spcAft>
              <a:buClr>
                <a:schemeClr val="dk1"/>
              </a:buClr>
              <a:buSzPts val="1400"/>
              <a:buNone/>
              <a:defRPr sz="1400"/>
            </a:lvl2pPr>
            <a:lvl3pPr marL="1371600" lvl="2" indent="-228600" algn="l" rtl="0">
              <a:lnSpc>
                <a:spcPct val="100000"/>
              </a:lnSpc>
              <a:spcBef>
                <a:spcPts val="500"/>
              </a:spcBef>
              <a:spcAft>
                <a:spcPts val="0"/>
              </a:spcAft>
              <a:buClr>
                <a:schemeClr val="dk1"/>
              </a:buClr>
              <a:buSzPts val="1400"/>
              <a:buNone/>
              <a:defRPr sz="1400"/>
            </a:lvl3pPr>
            <a:lvl4pPr marL="1828800" lvl="3" indent="-228600" algn="l" rtl="0">
              <a:lnSpc>
                <a:spcPct val="100000"/>
              </a:lnSpc>
              <a:spcBef>
                <a:spcPts val="500"/>
              </a:spcBef>
              <a:spcAft>
                <a:spcPts val="0"/>
              </a:spcAft>
              <a:buClr>
                <a:schemeClr val="dk1"/>
              </a:buClr>
              <a:buSzPts val="1400"/>
              <a:buNone/>
              <a:defRPr sz="1400"/>
            </a:lvl4pPr>
            <a:lvl5pPr marL="2286000" lvl="4" indent="-228600" algn="l" rtl="0">
              <a:lnSpc>
                <a:spcPct val="100000"/>
              </a:lnSpc>
              <a:spcBef>
                <a:spcPts val="500"/>
              </a:spcBef>
              <a:spcAft>
                <a:spcPts val="0"/>
              </a:spcAft>
              <a:buClr>
                <a:schemeClr val="dk1"/>
              </a:buClr>
              <a:buSzPts val="1400"/>
              <a:buNone/>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6" name="Google Shape;336;g186f8b9ec00_0_234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7" name="Google Shape;337;g186f8b9ec00_0_234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8" name="Google Shape;338;g186f8b9ec00_0_234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88888"/>
                </a:solidFill>
                <a:latin typeface="Arial"/>
                <a:ea typeface="Arial"/>
                <a:cs typeface="Arial"/>
                <a:sym typeface="Arial"/>
              </a:defRPr>
            </a:lvl1pPr>
            <a:lvl2pPr marL="0" lvl="1" indent="0" algn="r" rtl="0">
              <a:spcBef>
                <a:spcPts val="0"/>
              </a:spcBef>
              <a:buNone/>
              <a:defRPr sz="900">
                <a:solidFill>
                  <a:srgbClr val="888888"/>
                </a:solidFill>
                <a:latin typeface="Arial"/>
                <a:ea typeface="Arial"/>
                <a:cs typeface="Arial"/>
                <a:sym typeface="Arial"/>
              </a:defRPr>
            </a:lvl2pPr>
            <a:lvl3pPr marL="0" lvl="2" indent="0" algn="r" rtl="0">
              <a:spcBef>
                <a:spcPts val="0"/>
              </a:spcBef>
              <a:buNone/>
              <a:defRPr sz="900">
                <a:solidFill>
                  <a:srgbClr val="888888"/>
                </a:solidFill>
                <a:latin typeface="Arial"/>
                <a:ea typeface="Arial"/>
                <a:cs typeface="Arial"/>
                <a:sym typeface="Arial"/>
              </a:defRPr>
            </a:lvl3pPr>
            <a:lvl4pPr marL="0" lvl="3" indent="0" algn="r" rtl="0">
              <a:spcBef>
                <a:spcPts val="0"/>
              </a:spcBef>
              <a:buNone/>
              <a:defRPr sz="900">
                <a:solidFill>
                  <a:srgbClr val="888888"/>
                </a:solidFill>
                <a:latin typeface="Arial"/>
                <a:ea typeface="Arial"/>
                <a:cs typeface="Arial"/>
                <a:sym typeface="Arial"/>
              </a:defRPr>
            </a:lvl4pPr>
            <a:lvl5pPr marL="0" lvl="4" indent="0" algn="r" rtl="0">
              <a:spcBef>
                <a:spcPts val="0"/>
              </a:spcBef>
              <a:buNone/>
              <a:defRPr sz="900">
                <a:solidFill>
                  <a:srgbClr val="888888"/>
                </a:solidFill>
                <a:latin typeface="Arial"/>
                <a:ea typeface="Arial"/>
                <a:cs typeface="Arial"/>
                <a:sym typeface="Arial"/>
              </a:defRPr>
            </a:lvl5pPr>
            <a:lvl6pPr marL="0" lvl="5" indent="0" algn="r" rtl="0">
              <a:spcBef>
                <a:spcPts val="0"/>
              </a:spcBef>
              <a:buNone/>
              <a:defRPr sz="900">
                <a:solidFill>
                  <a:srgbClr val="888888"/>
                </a:solidFill>
                <a:latin typeface="Arial"/>
                <a:ea typeface="Arial"/>
                <a:cs typeface="Arial"/>
                <a:sym typeface="Arial"/>
              </a:defRPr>
            </a:lvl6pPr>
            <a:lvl7pPr marL="0" lvl="6" indent="0" algn="r" rtl="0">
              <a:spcBef>
                <a:spcPts val="0"/>
              </a:spcBef>
              <a:buNone/>
              <a:defRPr sz="900">
                <a:solidFill>
                  <a:srgbClr val="888888"/>
                </a:solidFill>
                <a:latin typeface="Arial"/>
                <a:ea typeface="Arial"/>
                <a:cs typeface="Arial"/>
                <a:sym typeface="Arial"/>
              </a:defRPr>
            </a:lvl7pPr>
            <a:lvl8pPr marL="0" lvl="7" indent="0" algn="r" rtl="0">
              <a:spcBef>
                <a:spcPts val="0"/>
              </a:spcBef>
              <a:buNone/>
              <a:defRPr sz="900">
                <a:solidFill>
                  <a:srgbClr val="888888"/>
                </a:solidFill>
                <a:latin typeface="Arial"/>
                <a:ea typeface="Arial"/>
                <a:cs typeface="Arial"/>
                <a:sym typeface="Arial"/>
              </a:defRPr>
            </a:lvl8pPr>
            <a:lvl9pPr marL="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hart">
  <p:cSld name="Chart">
    <p:bg>
      <p:bgPr>
        <a:solidFill>
          <a:schemeClr val="accent1"/>
        </a:solidFill>
        <a:effectLst/>
      </p:bgPr>
    </p:bg>
    <p:spTree>
      <p:nvGrpSpPr>
        <p:cNvPr id="1" name="Shape 339"/>
        <p:cNvGrpSpPr/>
        <p:nvPr/>
      </p:nvGrpSpPr>
      <p:grpSpPr>
        <a:xfrm>
          <a:off x="0" y="0"/>
          <a:ext cx="0" cy="0"/>
          <a:chOff x="0" y="0"/>
          <a:chExt cx="0" cy="0"/>
        </a:xfrm>
      </p:grpSpPr>
      <p:sp>
        <p:nvSpPr>
          <p:cNvPr id="340" name="Google Shape;340;g186f8b9ec00_0_235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1" name="Google Shape;341;g186f8b9ec00_0_2357"/>
          <p:cNvSpPr txBox="1">
            <a:spLocks noGrp="1"/>
          </p:cNvSpPr>
          <p:nvPr>
            <p:ph type="body" idx="1"/>
          </p:nvPr>
        </p:nvSpPr>
        <p:spPr>
          <a:xfrm>
            <a:off x="561562" y="1361938"/>
            <a:ext cx="5074500" cy="4968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800"/>
              <a:buNone/>
              <a:defRPr sz="1800"/>
            </a:lvl1pPr>
            <a:lvl2pPr marL="914400" lvl="1" indent="-228600" algn="l" rtl="0">
              <a:lnSpc>
                <a:spcPct val="90000"/>
              </a:lnSpc>
              <a:spcBef>
                <a:spcPts val="500"/>
              </a:spcBef>
              <a:spcAft>
                <a:spcPts val="0"/>
              </a:spcAft>
              <a:buClr>
                <a:schemeClr val="dk1"/>
              </a:buClr>
              <a:buSzPts val="1800"/>
              <a:buNone/>
              <a:defRPr sz="1800"/>
            </a:lvl2pPr>
            <a:lvl3pPr marL="1371600" lvl="2" indent="-228600" algn="l" rtl="0">
              <a:lnSpc>
                <a:spcPct val="90000"/>
              </a:lnSpc>
              <a:spcBef>
                <a:spcPts val="500"/>
              </a:spcBef>
              <a:spcAft>
                <a:spcPts val="0"/>
              </a:spcAft>
              <a:buClr>
                <a:schemeClr val="dk1"/>
              </a:buClr>
              <a:buSzPts val="1600"/>
              <a:buNone/>
              <a:defRPr sz="1600"/>
            </a:lvl3pPr>
            <a:lvl4pPr marL="1828800" lvl="3" indent="-228600" algn="l" rtl="0">
              <a:lnSpc>
                <a:spcPct val="90000"/>
              </a:lnSpc>
              <a:spcBef>
                <a:spcPts val="500"/>
              </a:spcBef>
              <a:spcAft>
                <a:spcPts val="0"/>
              </a:spcAft>
              <a:buClr>
                <a:schemeClr val="dk1"/>
              </a:buClr>
              <a:buSzPts val="1400"/>
              <a:buNone/>
              <a:defRPr sz="1400"/>
            </a:lvl4pPr>
            <a:lvl5pPr marL="2286000" lvl="4" indent="-228600" algn="l" rtl="0">
              <a:lnSpc>
                <a:spcPct val="90000"/>
              </a:lnSpc>
              <a:spcBef>
                <a:spcPts val="500"/>
              </a:spcBef>
              <a:spcAft>
                <a:spcPts val="0"/>
              </a:spcAft>
              <a:buClr>
                <a:schemeClr val="dk1"/>
              </a:buClr>
              <a:buSzPts val="1400"/>
              <a:buNone/>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2" name="Google Shape;342;g186f8b9ec00_0_2357"/>
          <p:cNvSpPr>
            <a:spLocks noGrp="1"/>
          </p:cNvSpPr>
          <p:nvPr>
            <p:ph type="chart" idx="2"/>
          </p:nvPr>
        </p:nvSpPr>
        <p:spPr>
          <a:xfrm>
            <a:off x="628650" y="2286002"/>
            <a:ext cx="4570800" cy="3542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3" name="Google Shape;343;g186f8b9ec00_0_2357"/>
          <p:cNvSpPr txBox="1">
            <a:spLocks noGrp="1"/>
          </p:cNvSpPr>
          <p:nvPr>
            <p:ph type="body" idx="3"/>
          </p:nvPr>
        </p:nvSpPr>
        <p:spPr>
          <a:xfrm>
            <a:off x="5893594" y="2284624"/>
            <a:ext cx="2360400" cy="306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4" name="Google Shape;344;g186f8b9ec00_0_2357"/>
          <p:cNvSpPr txBox="1">
            <a:spLocks noGrp="1"/>
          </p:cNvSpPr>
          <p:nvPr>
            <p:ph type="body" idx="4"/>
          </p:nvPr>
        </p:nvSpPr>
        <p:spPr>
          <a:xfrm>
            <a:off x="5893594" y="2779713"/>
            <a:ext cx="2361000" cy="3095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595959"/>
              </a:buClr>
              <a:buSzPts val="1200"/>
              <a:buNone/>
              <a:defRPr sz="1200">
                <a:solidFill>
                  <a:srgbClr val="595959"/>
                </a:solidFill>
              </a:defRPr>
            </a:lvl1pPr>
            <a:lvl2pPr marL="914400" lvl="1" indent="-228600" algn="l" rtl="0">
              <a:lnSpc>
                <a:spcPct val="90000"/>
              </a:lnSpc>
              <a:spcBef>
                <a:spcPts val="500"/>
              </a:spcBef>
              <a:spcAft>
                <a:spcPts val="0"/>
              </a:spcAft>
              <a:buClr>
                <a:srgbClr val="595959"/>
              </a:buClr>
              <a:buSzPts val="1100"/>
              <a:buNone/>
              <a:defRPr sz="1100">
                <a:solidFill>
                  <a:srgbClr val="595959"/>
                </a:solidFill>
              </a:defRPr>
            </a:lvl2pPr>
            <a:lvl3pPr marL="1371600" lvl="2" indent="-228600" algn="l" rtl="0">
              <a:lnSpc>
                <a:spcPct val="90000"/>
              </a:lnSpc>
              <a:spcBef>
                <a:spcPts val="500"/>
              </a:spcBef>
              <a:spcAft>
                <a:spcPts val="0"/>
              </a:spcAft>
              <a:buClr>
                <a:srgbClr val="595959"/>
              </a:buClr>
              <a:buSzPts val="1050"/>
              <a:buNone/>
              <a:defRPr sz="1050">
                <a:solidFill>
                  <a:srgbClr val="595959"/>
                </a:solidFill>
              </a:defRPr>
            </a:lvl3pPr>
            <a:lvl4pPr marL="1828800" lvl="3" indent="-228600" algn="l" rtl="0">
              <a:lnSpc>
                <a:spcPct val="90000"/>
              </a:lnSpc>
              <a:spcBef>
                <a:spcPts val="500"/>
              </a:spcBef>
              <a:spcAft>
                <a:spcPts val="0"/>
              </a:spcAft>
              <a:buClr>
                <a:srgbClr val="595959"/>
              </a:buClr>
              <a:buSzPts val="1000"/>
              <a:buNone/>
              <a:defRPr sz="1000">
                <a:solidFill>
                  <a:srgbClr val="595959"/>
                </a:solidFill>
              </a:defRPr>
            </a:lvl4pPr>
            <a:lvl5pPr marL="2286000" lvl="4" indent="-228600" algn="l" rtl="0">
              <a:lnSpc>
                <a:spcPct val="90000"/>
              </a:lnSpc>
              <a:spcBef>
                <a:spcPts val="500"/>
              </a:spcBef>
              <a:spcAft>
                <a:spcPts val="0"/>
              </a:spcAft>
              <a:buClr>
                <a:srgbClr val="595959"/>
              </a:buClr>
              <a:buSzPts val="1000"/>
              <a:buNone/>
              <a:defRPr sz="1000">
                <a:solidFill>
                  <a:srgbClr val="595959"/>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5" name="Google Shape;345;g186f8b9ec00_0_235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6" name="Google Shape;346;g186f8b9ec00_0_235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7" name="Google Shape;347;g186f8b9ec00_0_235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88888"/>
                </a:solidFill>
                <a:latin typeface="Arial"/>
                <a:ea typeface="Arial"/>
                <a:cs typeface="Arial"/>
                <a:sym typeface="Arial"/>
              </a:defRPr>
            </a:lvl1pPr>
            <a:lvl2pPr marL="0" lvl="1" indent="0" algn="r" rtl="0">
              <a:spcBef>
                <a:spcPts val="0"/>
              </a:spcBef>
              <a:buNone/>
              <a:defRPr sz="900">
                <a:solidFill>
                  <a:srgbClr val="888888"/>
                </a:solidFill>
                <a:latin typeface="Arial"/>
                <a:ea typeface="Arial"/>
                <a:cs typeface="Arial"/>
                <a:sym typeface="Arial"/>
              </a:defRPr>
            </a:lvl2pPr>
            <a:lvl3pPr marL="0" lvl="2" indent="0" algn="r" rtl="0">
              <a:spcBef>
                <a:spcPts val="0"/>
              </a:spcBef>
              <a:buNone/>
              <a:defRPr sz="900">
                <a:solidFill>
                  <a:srgbClr val="888888"/>
                </a:solidFill>
                <a:latin typeface="Arial"/>
                <a:ea typeface="Arial"/>
                <a:cs typeface="Arial"/>
                <a:sym typeface="Arial"/>
              </a:defRPr>
            </a:lvl3pPr>
            <a:lvl4pPr marL="0" lvl="3" indent="0" algn="r" rtl="0">
              <a:spcBef>
                <a:spcPts val="0"/>
              </a:spcBef>
              <a:buNone/>
              <a:defRPr sz="900">
                <a:solidFill>
                  <a:srgbClr val="888888"/>
                </a:solidFill>
                <a:latin typeface="Arial"/>
                <a:ea typeface="Arial"/>
                <a:cs typeface="Arial"/>
                <a:sym typeface="Arial"/>
              </a:defRPr>
            </a:lvl4pPr>
            <a:lvl5pPr marL="0" lvl="4" indent="0" algn="r" rtl="0">
              <a:spcBef>
                <a:spcPts val="0"/>
              </a:spcBef>
              <a:buNone/>
              <a:defRPr sz="900">
                <a:solidFill>
                  <a:srgbClr val="888888"/>
                </a:solidFill>
                <a:latin typeface="Arial"/>
                <a:ea typeface="Arial"/>
                <a:cs typeface="Arial"/>
                <a:sym typeface="Arial"/>
              </a:defRPr>
            </a:lvl5pPr>
            <a:lvl6pPr marL="0" lvl="5" indent="0" algn="r" rtl="0">
              <a:spcBef>
                <a:spcPts val="0"/>
              </a:spcBef>
              <a:buNone/>
              <a:defRPr sz="900">
                <a:solidFill>
                  <a:srgbClr val="888888"/>
                </a:solidFill>
                <a:latin typeface="Arial"/>
                <a:ea typeface="Arial"/>
                <a:cs typeface="Arial"/>
                <a:sym typeface="Arial"/>
              </a:defRPr>
            </a:lvl6pPr>
            <a:lvl7pPr marL="0" lvl="6" indent="0" algn="r" rtl="0">
              <a:spcBef>
                <a:spcPts val="0"/>
              </a:spcBef>
              <a:buNone/>
              <a:defRPr sz="900">
                <a:solidFill>
                  <a:srgbClr val="888888"/>
                </a:solidFill>
                <a:latin typeface="Arial"/>
                <a:ea typeface="Arial"/>
                <a:cs typeface="Arial"/>
                <a:sym typeface="Arial"/>
              </a:defRPr>
            </a:lvl7pPr>
            <a:lvl8pPr marL="0" lvl="7" indent="0" algn="r" rtl="0">
              <a:spcBef>
                <a:spcPts val="0"/>
              </a:spcBef>
              <a:buNone/>
              <a:defRPr sz="900">
                <a:solidFill>
                  <a:srgbClr val="888888"/>
                </a:solidFill>
                <a:latin typeface="Arial"/>
                <a:ea typeface="Arial"/>
                <a:cs typeface="Arial"/>
                <a:sym typeface="Arial"/>
              </a:defRPr>
            </a:lvl8pPr>
            <a:lvl9pPr marL="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meline 2">
  <p:cSld name="Timeline 2">
    <p:spTree>
      <p:nvGrpSpPr>
        <p:cNvPr id="1" name="Shape 348"/>
        <p:cNvGrpSpPr/>
        <p:nvPr/>
      </p:nvGrpSpPr>
      <p:grpSpPr>
        <a:xfrm>
          <a:off x="0" y="0"/>
          <a:ext cx="0" cy="0"/>
          <a:chOff x="0" y="0"/>
          <a:chExt cx="0" cy="0"/>
        </a:xfrm>
      </p:grpSpPr>
      <p:sp>
        <p:nvSpPr>
          <p:cNvPr id="349" name="Google Shape;349;g186f8b9ec00_0_2366"/>
          <p:cNvSpPr/>
          <p:nvPr/>
        </p:nvSpPr>
        <p:spPr>
          <a:xfrm>
            <a:off x="0" y="3057683"/>
            <a:ext cx="9144000" cy="2010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0" name="Google Shape;350;g186f8b9ec00_0_2366"/>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1" name="Google Shape;351;g186f8b9ec00_0_2366"/>
          <p:cNvSpPr txBox="1">
            <a:spLocks noGrp="1"/>
          </p:cNvSpPr>
          <p:nvPr>
            <p:ph type="body" idx="1"/>
          </p:nvPr>
        </p:nvSpPr>
        <p:spPr>
          <a:xfrm>
            <a:off x="685799" y="3354712"/>
            <a:ext cx="548400" cy="457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2" name="Google Shape;352;g186f8b9ec00_0_2366"/>
          <p:cNvSpPr txBox="1">
            <a:spLocks noGrp="1"/>
          </p:cNvSpPr>
          <p:nvPr>
            <p:ph type="body" idx="2"/>
          </p:nvPr>
        </p:nvSpPr>
        <p:spPr>
          <a:xfrm>
            <a:off x="1474470" y="3502152"/>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3" name="Google Shape;353;g186f8b9ec00_0_2366"/>
          <p:cNvSpPr txBox="1">
            <a:spLocks noGrp="1"/>
          </p:cNvSpPr>
          <p:nvPr>
            <p:ph type="body" idx="3"/>
          </p:nvPr>
        </p:nvSpPr>
        <p:spPr>
          <a:xfrm>
            <a:off x="2065410" y="3502152"/>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4" name="Google Shape;354;g186f8b9ec00_0_2366"/>
          <p:cNvSpPr txBox="1">
            <a:spLocks noGrp="1"/>
          </p:cNvSpPr>
          <p:nvPr>
            <p:ph type="body" idx="4"/>
          </p:nvPr>
        </p:nvSpPr>
        <p:spPr>
          <a:xfrm>
            <a:off x="2656350" y="3502152"/>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5" name="Google Shape;355;g186f8b9ec00_0_2366"/>
          <p:cNvSpPr txBox="1">
            <a:spLocks noGrp="1"/>
          </p:cNvSpPr>
          <p:nvPr>
            <p:ph type="body" idx="5"/>
          </p:nvPr>
        </p:nvSpPr>
        <p:spPr>
          <a:xfrm>
            <a:off x="3247290" y="3502152"/>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6" name="Google Shape;356;g186f8b9ec00_0_2366"/>
          <p:cNvSpPr txBox="1">
            <a:spLocks noGrp="1"/>
          </p:cNvSpPr>
          <p:nvPr>
            <p:ph type="body" idx="6"/>
          </p:nvPr>
        </p:nvSpPr>
        <p:spPr>
          <a:xfrm>
            <a:off x="3838230" y="3502152"/>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7" name="Google Shape;357;g186f8b9ec00_0_2366"/>
          <p:cNvSpPr txBox="1">
            <a:spLocks noGrp="1"/>
          </p:cNvSpPr>
          <p:nvPr>
            <p:ph type="body" idx="7"/>
          </p:nvPr>
        </p:nvSpPr>
        <p:spPr>
          <a:xfrm>
            <a:off x="4429170" y="3502152"/>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8" name="Google Shape;358;g186f8b9ec00_0_2366"/>
          <p:cNvSpPr txBox="1">
            <a:spLocks noGrp="1"/>
          </p:cNvSpPr>
          <p:nvPr>
            <p:ph type="body" idx="8"/>
          </p:nvPr>
        </p:nvSpPr>
        <p:spPr>
          <a:xfrm>
            <a:off x="5020110" y="3502152"/>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9" name="Google Shape;359;g186f8b9ec00_0_2366"/>
          <p:cNvSpPr txBox="1">
            <a:spLocks noGrp="1"/>
          </p:cNvSpPr>
          <p:nvPr>
            <p:ph type="body" idx="9"/>
          </p:nvPr>
        </p:nvSpPr>
        <p:spPr>
          <a:xfrm>
            <a:off x="5611050" y="3502152"/>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0" name="Google Shape;360;g186f8b9ec00_0_2366"/>
          <p:cNvSpPr txBox="1">
            <a:spLocks noGrp="1"/>
          </p:cNvSpPr>
          <p:nvPr>
            <p:ph type="body" idx="13"/>
          </p:nvPr>
        </p:nvSpPr>
        <p:spPr>
          <a:xfrm>
            <a:off x="6201990" y="3502152"/>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1" name="Google Shape;361;g186f8b9ec00_0_2366"/>
          <p:cNvSpPr txBox="1">
            <a:spLocks noGrp="1"/>
          </p:cNvSpPr>
          <p:nvPr>
            <p:ph type="body" idx="14"/>
          </p:nvPr>
        </p:nvSpPr>
        <p:spPr>
          <a:xfrm>
            <a:off x="6792930" y="3502152"/>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2" name="Google Shape;362;g186f8b9ec00_0_2366"/>
          <p:cNvSpPr txBox="1">
            <a:spLocks noGrp="1"/>
          </p:cNvSpPr>
          <p:nvPr>
            <p:ph type="body" idx="15"/>
          </p:nvPr>
        </p:nvSpPr>
        <p:spPr>
          <a:xfrm>
            <a:off x="7383870" y="3502152"/>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3" name="Google Shape;363;g186f8b9ec00_0_2366"/>
          <p:cNvSpPr txBox="1">
            <a:spLocks noGrp="1"/>
          </p:cNvSpPr>
          <p:nvPr>
            <p:ph type="body" idx="16"/>
          </p:nvPr>
        </p:nvSpPr>
        <p:spPr>
          <a:xfrm>
            <a:off x="7974814" y="3502152"/>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4" name="Google Shape;364;g186f8b9ec00_0_2366"/>
          <p:cNvSpPr txBox="1">
            <a:spLocks noGrp="1"/>
          </p:cNvSpPr>
          <p:nvPr>
            <p:ph type="body" idx="17"/>
          </p:nvPr>
        </p:nvSpPr>
        <p:spPr>
          <a:xfrm>
            <a:off x="685800" y="4292468"/>
            <a:ext cx="548400" cy="457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5" name="Google Shape;365;g186f8b9ec00_0_2366"/>
          <p:cNvSpPr txBox="1">
            <a:spLocks noGrp="1"/>
          </p:cNvSpPr>
          <p:nvPr>
            <p:ph type="body" idx="18"/>
          </p:nvPr>
        </p:nvSpPr>
        <p:spPr>
          <a:xfrm>
            <a:off x="1477436" y="4425696"/>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6" name="Google Shape;366;g186f8b9ec00_0_2366"/>
          <p:cNvSpPr txBox="1">
            <a:spLocks noGrp="1"/>
          </p:cNvSpPr>
          <p:nvPr>
            <p:ph type="body" idx="19"/>
          </p:nvPr>
        </p:nvSpPr>
        <p:spPr>
          <a:xfrm>
            <a:off x="2068202" y="4425696"/>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7" name="Google Shape;367;g186f8b9ec00_0_2366"/>
          <p:cNvSpPr txBox="1">
            <a:spLocks noGrp="1"/>
          </p:cNvSpPr>
          <p:nvPr>
            <p:ph type="body" idx="20"/>
          </p:nvPr>
        </p:nvSpPr>
        <p:spPr>
          <a:xfrm>
            <a:off x="2658967" y="4425696"/>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8" name="Google Shape;368;g186f8b9ec00_0_2366"/>
          <p:cNvSpPr txBox="1">
            <a:spLocks noGrp="1"/>
          </p:cNvSpPr>
          <p:nvPr>
            <p:ph type="body" idx="21"/>
          </p:nvPr>
        </p:nvSpPr>
        <p:spPr>
          <a:xfrm>
            <a:off x="3249732" y="4425696"/>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9" name="Google Shape;369;g186f8b9ec00_0_2366"/>
          <p:cNvSpPr txBox="1">
            <a:spLocks noGrp="1"/>
          </p:cNvSpPr>
          <p:nvPr>
            <p:ph type="body" idx="22"/>
          </p:nvPr>
        </p:nvSpPr>
        <p:spPr>
          <a:xfrm>
            <a:off x="3840497" y="4425696"/>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0" name="Google Shape;370;g186f8b9ec00_0_2366"/>
          <p:cNvSpPr txBox="1">
            <a:spLocks noGrp="1"/>
          </p:cNvSpPr>
          <p:nvPr>
            <p:ph type="body" idx="23"/>
          </p:nvPr>
        </p:nvSpPr>
        <p:spPr>
          <a:xfrm>
            <a:off x="4431263" y="4425696"/>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1" name="Google Shape;371;g186f8b9ec00_0_2366"/>
          <p:cNvSpPr txBox="1">
            <a:spLocks noGrp="1"/>
          </p:cNvSpPr>
          <p:nvPr>
            <p:ph type="body" idx="24"/>
          </p:nvPr>
        </p:nvSpPr>
        <p:spPr>
          <a:xfrm>
            <a:off x="5022028" y="4425696"/>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2" name="Google Shape;372;g186f8b9ec00_0_2366"/>
          <p:cNvSpPr txBox="1">
            <a:spLocks noGrp="1"/>
          </p:cNvSpPr>
          <p:nvPr>
            <p:ph type="body" idx="25"/>
          </p:nvPr>
        </p:nvSpPr>
        <p:spPr>
          <a:xfrm>
            <a:off x="5612793" y="4425696"/>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3" name="Google Shape;373;g186f8b9ec00_0_2366"/>
          <p:cNvSpPr txBox="1">
            <a:spLocks noGrp="1"/>
          </p:cNvSpPr>
          <p:nvPr>
            <p:ph type="body" idx="26"/>
          </p:nvPr>
        </p:nvSpPr>
        <p:spPr>
          <a:xfrm>
            <a:off x="6203558" y="4425696"/>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4" name="Google Shape;374;g186f8b9ec00_0_2366"/>
          <p:cNvSpPr txBox="1">
            <a:spLocks noGrp="1"/>
          </p:cNvSpPr>
          <p:nvPr>
            <p:ph type="body" idx="27"/>
          </p:nvPr>
        </p:nvSpPr>
        <p:spPr>
          <a:xfrm>
            <a:off x="6794324" y="4425696"/>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5" name="Google Shape;375;g186f8b9ec00_0_2366"/>
          <p:cNvSpPr txBox="1">
            <a:spLocks noGrp="1"/>
          </p:cNvSpPr>
          <p:nvPr>
            <p:ph type="body" idx="28"/>
          </p:nvPr>
        </p:nvSpPr>
        <p:spPr>
          <a:xfrm>
            <a:off x="7385089" y="4425696"/>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6" name="Google Shape;376;g186f8b9ec00_0_2366"/>
          <p:cNvSpPr txBox="1">
            <a:spLocks noGrp="1"/>
          </p:cNvSpPr>
          <p:nvPr>
            <p:ph type="body" idx="29"/>
          </p:nvPr>
        </p:nvSpPr>
        <p:spPr>
          <a:xfrm>
            <a:off x="7975854" y="4425696"/>
            <a:ext cx="480300" cy="2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7" name="Google Shape;377;g186f8b9ec00_0_2366"/>
          <p:cNvSpPr/>
          <p:nvPr/>
        </p:nvSpPr>
        <p:spPr>
          <a:xfrm>
            <a:off x="697230" y="4034785"/>
            <a:ext cx="7749600" cy="456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378" name="Google Shape;378;g186f8b9ec00_0_236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 name="Google Shape;379;g186f8b9ec00_0_236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 name="Google Shape;380;g186f8b9ec00_0_236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88888"/>
                </a:solidFill>
                <a:latin typeface="Arial"/>
                <a:ea typeface="Arial"/>
                <a:cs typeface="Arial"/>
                <a:sym typeface="Arial"/>
              </a:defRPr>
            </a:lvl1pPr>
            <a:lvl2pPr marL="0" lvl="1" indent="0" algn="r" rtl="0">
              <a:spcBef>
                <a:spcPts val="0"/>
              </a:spcBef>
              <a:buNone/>
              <a:defRPr sz="900">
                <a:solidFill>
                  <a:srgbClr val="888888"/>
                </a:solidFill>
                <a:latin typeface="Arial"/>
                <a:ea typeface="Arial"/>
                <a:cs typeface="Arial"/>
                <a:sym typeface="Arial"/>
              </a:defRPr>
            </a:lvl2pPr>
            <a:lvl3pPr marL="0" lvl="2" indent="0" algn="r" rtl="0">
              <a:spcBef>
                <a:spcPts val="0"/>
              </a:spcBef>
              <a:buNone/>
              <a:defRPr sz="900">
                <a:solidFill>
                  <a:srgbClr val="888888"/>
                </a:solidFill>
                <a:latin typeface="Arial"/>
                <a:ea typeface="Arial"/>
                <a:cs typeface="Arial"/>
                <a:sym typeface="Arial"/>
              </a:defRPr>
            </a:lvl3pPr>
            <a:lvl4pPr marL="0" lvl="3" indent="0" algn="r" rtl="0">
              <a:spcBef>
                <a:spcPts val="0"/>
              </a:spcBef>
              <a:buNone/>
              <a:defRPr sz="900">
                <a:solidFill>
                  <a:srgbClr val="888888"/>
                </a:solidFill>
                <a:latin typeface="Arial"/>
                <a:ea typeface="Arial"/>
                <a:cs typeface="Arial"/>
                <a:sym typeface="Arial"/>
              </a:defRPr>
            </a:lvl4pPr>
            <a:lvl5pPr marL="0" lvl="4" indent="0" algn="r" rtl="0">
              <a:spcBef>
                <a:spcPts val="0"/>
              </a:spcBef>
              <a:buNone/>
              <a:defRPr sz="900">
                <a:solidFill>
                  <a:srgbClr val="888888"/>
                </a:solidFill>
                <a:latin typeface="Arial"/>
                <a:ea typeface="Arial"/>
                <a:cs typeface="Arial"/>
                <a:sym typeface="Arial"/>
              </a:defRPr>
            </a:lvl5pPr>
            <a:lvl6pPr marL="0" lvl="5" indent="0" algn="r" rtl="0">
              <a:spcBef>
                <a:spcPts val="0"/>
              </a:spcBef>
              <a:buNone/>
              <a:defRPr sz="900">
                <a:solidFill>
                  <a:srgbClr val="888888"/>
                </a:solidFill>
                <a:latin typeface="Arial"/>
                <a:ea typeface="Arial"/>
                <a:cs typeface="Arial"/>
                <a:sym typeface="Arial"/>
              </a:defRPr>
            </a:lvl6pPr>
            <a:lvl7pPr marL="0" lvl="6" indent="0" algn="r" rtl="0">
              <a:spcBef>
                <a:spcPts val="0"/>
              </a:spcBef>
              <a:buNone/>
              <a:defRPr sz="900">
                <a:solidFill>
                  <a:srgbClr val="888888"/>
                </a:solidFill>
                <a:latin typeface="Arial"/>
                <a:ea typeface="Arial"/>
                <a:cs typeface="Arial"/>
                <a:sym typeface="Arial"/>
              </a:defRPr>
            </a:lvl7pPr>
            <a:lvl8pPr marL="0" lvl="7" indent="0" algn="r" rtl="0">
              <a:spcBef>
                <a:spcPts val="0"/>
              </a:spcBef>
              <a:buNone/>
              <a:defRPr sz="900">
                <a:solidFill>
                  <a:srgbClr val="888888"/>
                </a:solidFill>
                <a:latin typeface="Arial"/>
                <a:ea typeface="Arial"/>
                <a:cs typeface="Arial"/>
                <a:sym typeface="Arial"/>
              </a:defRPr>
            </a:lvl8pPr>
            <a:lvl9pPr marL="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am Slide 4 People">
  <p:cSld name="Team Slide 4 People">
    <p:bg>
      <p:bgPr>
        <a:solidFill>
          <a:schemeClr val="lt1"/>
        </a:solidFill>
        <a:effectLst/>
      </p:bgPr>
    </p:bg>
    <p:spTree>
      <p:nvGrpSpPr>
        <p:cNvPr id="1" name="Shape 381"/>
        <p:cNvGrpSpPr/>
        <p:nvPr/>
      </p:nvGrpSpPr>
      <p:grpSpPr>
        <a:xfrm>
          <a:off x="0" y="0"/>
          <a:ext cx="0" cy="0"/>
          <a:chOff x="0" y="0"/>
          <a:chExt cx="0" cy="0"/>
        </a:xfrm>
      </p:grpSpPr>
      <p:sp>
        <p:nvSpPr>
          <p:cNvPr id="382" name="Google Shape;382;g186f8b9ec00_0_2399"/>
          <p:cNvSpPr txBox="1">
            <a:spLocks noGrp="1"/>
          </p:cNvSpPr>
          <p:nvPr>
            <p:ph type="title"/>
          </p:nvPr>
        </p:nvSpPr>
        <p:spPr>
          <a:xfrm>
            <a:off x="1413867" y="892177"/>
            <a:ext cx="63162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g186f8b9ec00_0_2399"/>
          <p:cNvSpPr>
            <a:spLocks noGrp="1"/>
          </p:cNvSpPr>
          <p:nvPr>
            <p:ph type="pic" idx="2"/>
          </p:nvPr>
        </p:nvSpPr>
        <p:spPr>
          <a:xfrm>
            <a:off x="1115386" y="2886074"/>
            <a:ext cx="1384200" cy="1384200"/>
          </a:xfrm>
          <a:prstGeom prst="rect">
            <a:avLst/>
          </a:prstGeom>
          <a:solidFill>
            <a:srgbClr val="F2F2F2"/>
          </a:solidFill>
          <a:ln>
            <a:noFill/>
          </a:ln>
        </p:spPr>
      </p:sp>
      <p:sp>
        <p:nvSpPr>
          <p:cNvPr id="384" name="Google Shape;384;g186f8b9ec00_0_2399"/>
          <p:cNvSpPr txBox="1">
            <a:spLocks noGrp="1"/>
          </p:cNvSpPr>
          <p:nvPr>
            <p:ph type="body" idx="1"/>
          </p:nvPr>
        </p:nvSpPr>
        <p:spPr>
          <a:xfrm>
            <a:off x="983668" y="5084524"/>
            <a:ext cx="1647600" cy="343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5" name="Google Shape;385;g186f8b9ec00_0_2399"/>
          <p:cNvSpPr txBox="1">
            <a:spLocks noGrp="1"/>
          </p:cNvSpPr>
          <p:nvPr>
            <p:ph type="body" idx="3"/>
          </p:nvPr>
        </p:nvSpPr>
        <p:spPr>
          <a:xfrm>
            <a:off x="1115386" y="5464114"/>
            <a:ext cx="1384200" cy="3432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6" name="Google Shape;386;g186f8b9ec00_0_2399"/>
          <p:cNvSpPr>
            <a:spLocks noGrp="1"/>
          </p:cNvSpPr>
          <p:nvPr>
            <p:ph type="pic" idx="4"/>
          </p:nvPr>
        </p:nvSpPr>
        <p:spPr>
          <a:xfrm>
            <a:off x="2877685" y="2886074"/>
            <a:ext cx="1384200" cy="1384200"/>
          </a:xfrm>
          <a:prstGeom prst="rect">
            <a:avLst/>
          </a:prstGeom>
          <a:solidFill>
            <a:srgbClr val="F2F2F2"/>
          </a:solidFill>
          <a:ln>
            <a:noFill/>
          </a:ln>
        </p:spPr>
      </p:sp>
      <p:sp>
        <p:nvSpPr>
          <p:cNvPr id="387" name="Google Shape;387;g186f8b9ec00_0_2399"/>
          <p:cNvSpPr txBox="1">
            <a:spLocks noGrp="1"/>
          </p:cNvSpPr>
          <p:nvPr>
            <p:ph type="body" idx="5"/>
          </p:nvPr>
        </p:nvSpPr>
        <p:spPr>
          <a:xfrm>
            <a:off x="2780705" y="5099206"/>
            <a:ext cx="1608900" cy="343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8" name="Google Shape;388;g186f8b9ec00_0_2399"/>
          <p:cNvSpPr txBox="1">
            <a:spLocks noGrp="1"/>
          </p:cNvSpPr>
          <p:nvPr>
            <p:ph type="body" idx="6"/>
          </p:nvPr>
        </p:nvSpPr>
        <p:spPr>
          <a:xfrm>
            <a:off x="2877685" y="5478796"/>
            <a:ext cx="1392000" cy="3432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9" name="Google Shape;389;g186f8b9ec00_0_2399"/>
          <p:cNvSpPr>
            <a:spLocks noGrp="1"/>
          </p:cNvSpPr>
          <p:nvPr>
            <p:ph type="pic" idx="7"/>
          </p:nvPr>
        </p:nvSpPr>
        <p:spPr>
          <a:xfrm>
            <a:off x="4745684" y="2886074"/>
            <a:ext cx="1384200" cy="1384200"/>
          </a:xfrm>
          <a:prstGeom prst="rect">
            <a:avLst/>
          </a:prstGeom>
          <a:solidFill>
            <a:srgbClr val="F2F2F2"/>
          </a:solidFill>
          <a:ln>
            <a:noFill/>
          </a:ln>
        </p:spPr>
      </p:sp>
      <p:sp>
        <p:nvSpPr>
          <p:cNvPr id="390" name="Google Shape;390;g186f8b9ec00_0_2399"/>
          <p:cNvSpPr txBox="1">
            <a:spLocks noGrp="1"/>
          </p:cNvSpPr>
          <p:nvPr>
            <p:ph type="body" idx="8"/>
          </p:nvPr>
        </p:nvSpPr>
        <p:spPr>
          <a:xfrm>
            <a:off x="4648703" y="5099206"/>
            <a:ext cx="1599900" cy="343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91" name="Google Shape;391;g186f8b9ec00_0_2399"/>
          <p:cNvSpPr txBox="1">
            <a:spLocks noGrp="1"/>
          </p:cNvSpPr>
          <p:nvPr>
            <p:ph type="body" idx="9"/>
          </p:nvPr>
        </p:nvSpPr>
        <p:spPr>
          <a:xfrm>
            <a:off x="4745683" y="5478796"/>
            <a:ext cx="1384200" cy="3432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92" name="Google Shape;392;g186f8b9ec00_0_2399"/>
          <p:cNvSpPr>
            <a:spLocks noGrp="1"/>
          </p:cNvSpPr>
          <p:nvPr>
            <p:ph type="pic" idx="13"/>
          </p:nvPr>
        </p:nvSpPr>
        <p:spPr>
          <a:xfrm>
            <a:off x="6560594" y="2886074"/>
            <a:ext cx="1384200" cy="1384200"/>
          </a:xfrm>
          <a:prstGeom prst="rect">
            <a:avLst/>
          </a:prstGeom>
          <a:solidFill>
            <a:srgbClr val="F2F2F2"/>
          </a:solidFill>
          <a:ln>
            <a:noFill/>
          </a:ln>
        </p:spPr>
      </p:sp>
      <p:sp>
        <p:nvSpPr>
          <p:cNvPr id="393" name="Google Shape;393;g186f8b9ec00_0_2399"/>
          <p:cNvSpPr txBox="1">
            <a:spLocks noGrp="1"/>
          </p:cNvSpPr>
          <p:nvPr>
            <p:ph type="body" idx="14"/>
          </p:nvPr>
        </p:nvSpPr>
        <p:spPr>
          <a:xfrm>
            <a:off x="6463614" y="5084524"/>
            <a:ext cx="1599900" cy="343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94" name="Google Shape;394;g186f8b9ec00_0_2399"/>
          <p:cNvSpPr txBox="1">
            <a:spLocks noGrp="1"/>
          </p:cNvSpPr>
          <p:nvPr>
            <p:ph type="body" idx="15"/>
          </p:nvPr>
        </p:nvSpPr>
        <p:spPr>
          <a:xfrm>
            <a:off x="6560594" y="5464114"/>
            <a:ext cx="1384200" cy="3432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cxnSp>
        <p:nvCxnSpPr>
          <p:cNvPr id="395" name="Google Shape;395;g186f8b9ec00_0_2399"/>
          <p:cNvCxnSpPr/>
          <p:nvPr/>
        </p:nvCxnSpPr>
        <p:spPr>
          <a:xfrm rot="10800000">
            <a:off x="5500800" y="0"/>
            <a:ext cx="3643200" cy="762000"/>
          </a:xfrm>
          <a:prstGeom prst="straightConnector1">
            <a:avLst/>
          </a:prstGeom>
          <a:noFill/>
          <a:ln w="9525" cap="flat" cmpd="sng">
            <a:solidFill>
              <a:schemeClr val="dk1"/>
            </a:solidFill>
            <a:prstDash val="solid"/>
            <a:miter lim="800000"/>
            <a:headEnd type="none" w="sm" len="sm"/>
            <a:tailEnd type="none" w="sm" len="sm"/>
          </a:ln>
        </p:spPr>
      </p:cxnSp>
      <p:cxnSp>
        <p:nvCxnSpPr>
          <p:cNvPr id="396" name="Google Shape;396;g186f8b9ec00_0_2399"/>
          <p:cNvCxnSpPr/>
          <p:nvPr/>
        </p:nvCxnSpPr>
        <p:spPr>
          <a:xfrm>
            <a:off x="8615363" y="0"/>
            <a:ext cx="528900" cy="1724100"/>
          </a:xfrm>
          <a:prstGeom prst="straightConnector1">
            <a:avLst/>
          </a:prstGeom>
          <a:noFill/>
          <a:ln w="9525" cap="flat" cmpd="sng">
            <a:solidFill>
              <a:schemeClr val="dk1"/>
            </a:solidFill>
            <a:prstDash val="solid"/>
            <a:miter lim="800000"/>
            <a:headEnd type="none" w="sm" len="sm"/>
            <a:tailEnd type="none" w="sm" len="sm"/>
          </a:ln>
        </p:spPr>
      </p:cxnSp>
      <p:sp>
        <p:nvSpPr>
          <p:cNvPr id="397" name="Google Shape;397;g186f8b9ec00_0_239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8" name="Google Shape;398;g186f8b9ec00_0_239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9" name="Google Shape;399;g186f8b9ec00_0_239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88888"/>
                </a:solidFill>
                <a:latin typeface="Arial"/>
                <a:ea typeface="Arial"/>
                <a:cs typeface="Arial"/>
                <a:sym typeface="Arial"/>
              </a:defRPr>
            </a:lvl1pPr>
            <a:lvl2pPr marL="0" lvl="1" indent="0" algn="r" rtl="0">
              <a:spcBef>
                <a:spcPts val="0"/>
              </a:spcBef>
              <a:buNone/>
              <a:defRPr sz="900">
                <a:solidFill>
                  <a:srgbClr val="888888"/>
                </a:solidFill>
                <a:latin typeface="Arial"/>
                <a:ea typeface="Arial"/>
                <a:cs typeface="Arial"/>
                <a:sym typeface="Arial"/>
              </a:defRPr>
            </a:lvl2pPr>
            <a:lvl3pPr marL="0" lvl="2" indent="0" algn="r" rtl="0">
              <a:spcBef>
                <a:spcPts val="0"/>
              </a:spcBef>
              <a:buNone/>
              <a:defRPr sz="900">
                <a:solidFill>
                  <a:srgbClr val="888888"/>
                </a:solidFill>
                <a:latin typeface="Arial"/>
                <a:ea typeface="Arial"/>
                <a:cs typeface="Arial"/>
                <a:sym typeface="Arial"/>
              </a:defRPr>
            </a:lvl3pPr>
            <a:lvl4pPr marL="0" lvl="3" indent="0" algn="r" rtl="0">
              <a:spcBef>
                <a:spcPts val="0"/>
              </a:spcBef>
              <a:buNone/>
              <a:defRPr sz="900">
                <a:solidFill>
                  <a:srgbClr val="888888"/>
                </a:solidFill>
                <a:latin typeface="Arial"/>
                <a:ea typeface="Arial"/>
                <a:cs typeface="Arial"/>
                <a:sym typeface="Arial"/>
              </a:defRPr>
            </a:lvl4pPr>
            <a:lvl5pPr marL="0" lvl="4" indent="0" algn="r" rtl="0">
              <a:spcBef>
                <a:spcPts val="0"/>
              </a:spcBef>
              <a:buNone/>
              <a:defRPr sz="900">
                <a:solidFill>
                  <a:srgbClr val="888888"/>
                </a:solidFill>
                <a:latin typeface="Arial"/>
                <a:ea typeface="Arial"/>
                <a:cs typeface="Arial"/>
                <a:sym typeface="Arial"/>
              </a:defRPr>
            </a:lvl5pPr>
            <a:lvl6pPr marL="0" lvl="5" indent="0" algn="r" rtl="0">
              <a:spcBef>
                <a:spcPts val="0"/>
              </a:spcBef>
              <a:buNone/>
              <a:defRPr sz="900">
                <a:solidFill>
                  <a:srgbClr val="888888"/>
                </a:solidFill>
                <a:latin typeface="Arial"/>
                <a:ea typeface="Arial"/>
                <a:cs typeface="Arial"/>
                <a:sym typeface="Arial"/>
              </a:defRPr>
            </a:lvl6pPr>
            <a:lvl7pPr marL="0" lvl="6" indent="0" algn="r" rtl="0">
              <a:spcBef>
                <a:spcPts val="0"/>
              </a:spcBef>
              <a:buNone/>
              <a:defRPr sz="900">
                <a:solidFill>
                  <a:srgbClr val="888888"/>
                </a:solidFill>
                <a:latin typeface="Arial"/>
                <a:ea typeface="Arial"/>
                <a:cs typeface="Arial"/>
                <a:sym typeface="Arial"/>
              </a:defRPr>
            </a:lvl7pPr>
            <a:lvl8pPr marL="0" lvl="7" indent="0" algn="r" rtl="0">
              <a:spcBef>
                <a:spcPts val="0"/>
              </a:spcBef>
              <a:buNone/>
              <a:defRPr sz="900">
                <a:solidFill>
                  <a:srgbClr val="888888"/>
                </a:solidFill>
                <a:latin typeface="Arial"/>
                <a:ea typeface="Arial"/>
                <a:cs typeface="Arial"/>
                <a:sym typeface="Arial"/>
              </a:defRPr>
            </a:lvl8pPr>
            <a:lvl9pPr marL="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70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am Slide 8 People">
  <p:cSld name="Team Slide 8 People">
    <p:bg>
      <p:bgPr>
        <a:solidFill>
          <a:schemeClr val="dk1"/>
        </a:solidFill>
        <a:effectLst/>
      </p:bgPr>
    </p:bg>
    <p:spTree>
      <p:nvGrpSpPr>
        <p:cNvPr id="1" name="Shape 400"/>
        <p:cNvGrpSpPr/>
        <p:nvPr/>
      </p:nvGrpSpPr>
      <p:grpSpPr>
        <a:xfrm>
          <a:off x="0" y="0"/>
          <a:ext cx="0" cy="0"/>
          <a:chOff x="0" y="0"/>
          <a:chExt cx="0" cy="0"/>
        </a:xfrm>
      </p:grpSpPr>
      <p:sp>
        <p:nvSpPr>
          <p:cNvPr id="401" name="Google Shape;401;g186f8b9ec00_0_2418"/>
          <p:cNvSpPr txBox="1">
            <a:spLocks noGrp="1"/>
          </p:cNvSpPr>
          <p:nvPr>
            <p:ph type="title"/>
          </p:nvPr>
        </p:nvSpPr>
        <p:spPr>
          <a:xfrm>
            <a:off x="1413867" y="892177"/>
            <a:ext cx="63162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2" name="Google Shape;402;g186f8b9ec00_0_2418"/>
          <p:cNvSpPr>
            <a:spLocks noGrp="1"/>
          </p:cNvSpPr>
          <p:nvPr>
            <p:ph type="pic" idx="2"/>
          </p:nvPr>
        </p:nvSpPr>
        <p:spPr>
          <a:xfrm>
            <a:off x="1407882" y="2428875"/>
            <a:ext cx="800100" cy="800100"/>
          </a:xfrm>
          <a:prstGeom prst="rect">
            <a:avLst/>
          </a:prstGeom>
          <a:solidFill>
            <a:schemeClr val="lt1"/>
          </a:solidFill>
          <a:ln>
            <a:noFill/>
          </a:ln>
        </p:spPr>
      </p:sp>
      <p:sp>
        <p:nvSpPr>
          <p:cNvPr id="403" name="Google Shape;403;g186f8b9ec00_0_2418"/>
          <p:cNvSpPr txBox="1">
            <a:spLocks noGrp="1"/>
          </p:cNvSpPr>
          <p:nvPr>
            <p:ph type="body" idx="1"/>
          </p:nvPr>
        </p:nvSpPr>
        <p:spPr>
          <a:xfrm>
            <a:off x="1125126" y="3654378"/>
            <a:ext cx="1371600" cy="3432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04" name="Google Shape;404;g186f8b9ec00_0_2418"/>
          <p:cNvSpPr txBox="1">
            <a:spLocks noGrp="1"/>
          </p:cNvSpPr>
          <p:nvPr>
            <p:ph type="body" idx="3"/>
          </p:nvPr>
        </p:nvSpPr>
        <p:spPr>
          <a:xfrm>
            <a:off x="1042590" y="3782039"/>
            <a:ext cx="1543200" cy="343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05" name="Google Shape;405;g186f8b9ec00_0_2418"/>
          <p:cNvSpPr>
            <a:spLocks noGrp="1"/>
          </p:cNvSpPr>
          <p:nvPr>
            <p:ph type="pic" idx="4"/>
          </p:nvPr>
        </p:nvSpPr>
        <p:spPr>
          <a:xfrm>
            <a:off x="3169703" y="2428875"/>
            <a:ext cx="800100" cy="800100"/>
          </a:xfrm>
          <a:prstGeom prst="rect">
            <a:avLst/>
          </a:prstGeom>
          <a:solidFill>
            <a:schemeClr val="lt1"/>
          </a:solidFill>
          <a:ln>
            <a:noFill/>
          </a:ln>
        </p:spPr>
      </p:sp>
      <p:sp>
        <p:nvSpPr>
          <p:cNvPr id="406" name="Google Shape;406;g186f8b9ec00_0_2418"/>
          <p:cNvSpPr txBox="1">
            <a:spLocks noGrp="1"/>
          </p:cNvSpPr>
          <p:nvPr>
            <p:ph type="body" idx="5"/>
          </p:nvPr>
        </p:nvSpPr>
        <p:spPr>
          <a:xfrm>
            <a:off x="2886946" y="3669060"/>
            <a:ext cx="1371600" cy="3432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07" name="Google Shape;407;g186f8b9ec00_0_2418"/>
          <p:cNvSpPr txBox="1">
            <a:spLocks noGrp="1"/>
          </p:cNvSpPr>
          <p:nvPr>
            <p:ph type="body" idx="6"/>
          </p:nvPr>
        </p:nvSpPr>
        <p:spPr>
          <a:xfrm>
            <a:off x="2804410" y="3796721"/>
            <a:ext cx="1543200" cy="343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08" name="Google Shape;408;g186f8b9ec00_0_2418"/>
          <p:cNvSpPr>
            <a:spLocks noGrp="1"/>
          </p:cNvSpPr>
          <p:nvPr>
            <p:ph type="pic" idx="7"/>
          </p:nvPr>
        </p:nvSpPr>
        <p:spPr>
          <a:xfrm>
            <a:off x="5037701" y="2428875"/>
            <a:ext cx="800100" cy="800100"/>
          </a:xfrm>
          <a:prstGeom prst="rect">
            <a:avLst/>
          </a:prstGeom>
          <a:solidFill>
            <a:schemeClr val="lt1"/>
          </a:solidFill>
          <a:ln>
            <a:noFill/>
          </a:ln>
        </p:spPr>
      </p:sp>
      <p:sp>
        <p:nvSpPr>
          <p:cNvPr id="409" name="Google Shape;409;g186f8b9ec00_0_2418"/>
          <p:cNvSpPr txBox="1">
            <a:spLocks noGrp="1"/>
          </p:cNvSpPr>
          <p:nvPr>
            <p:ph type="body" idx="8"/>
          </p:nvPr>
        </p:nvSpPr>
        <p:spPr>
          <a:xfrm>
            <a:off x="4754945" y="3669060"/>
            <a:ext cx="1371600" cy="3432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10" name="Google Shape;410;g186f8b9ec00_0_2418"/>
          <p:cNvSpPr txBox="1">
            <a:spLocks noGrp="1"/>
          </p:cNvSpPr>
          <p:nvPr>
            <p:ph type="body" idx="9"/>
          </p:nvPr>
        </p:nvSpPr>
        <p:spPr>
          <a:xfrm>
            <a:off x="4663472" y="3796721"/>
            <a:ext cx="1543200" cy="343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11" name="Google Shape;411;g186f8b9ec00_0_2418"/>
          <p:cNvSpPr>
            <a:spLocks noGrp="1"/>
          </p:cNvSpPr>
          <p:nvPr>
            <p:ph type="pic" idx="13"/>
          </p:nvPr>
        </p:nvSpPr>
        <p:spPr>
          <a:xfrm>
            <a:off x="6852611" y="2428875"/>
            <a:ext cx="800100" cy="800100"/>
          </a:xfrm>
          <a:prstGeom prst="rect">
            <a:avLst/>
          </a:prstGeom>
          <a:solidFill>
            <a:schemeClr val="lt1"/>
          </a:solidFill>
          <a:ln>
            <a:noFill/>
          </a:ln>
        </p:spPr>
      </p:sp>
      <p:sp>
        <p:nvSpPr>
          <p:cNvPr id="412" name="Google Shape;412;g186f8b9ec00_0_2418"/>
          <p:cNvSpPr txBox="1">
            <a:spLocks noGrp="1"/>
          </p:cNvSpPr>
          <p:nvPr>
            <p:ph type="body" idx="14"/>
          </p:nvPr>
        </p:nvSpPr>
        <p:spPr>
          <a:xfrm>
            <a:off x="6569855" y="3654378"/>
            <a:ext cx="1371600" cy="3432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13" name="Google Shape;413;g186f8b9ec00_0_2418"/>
          <p:cNvSpPr txBox="1">
            <a:spLocks noGrp="1"/>
          </p:cNvSpPr>
          <p:nvPr>
            <p:ph type="body" idx="15"/>
          </p:nvPr>
        </p:nvSpPr>
        <p:spPr>
          <a:xfrm>
            <a:off x="6475824" y="3782039"/>
            <a:ext cx="1543200" cy="343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14" name="Google Shape;414;g186f8b9ec00_0_2418"/>
          <p:cNvSpPr>
            <a:spLocks noGrp="1"/>
          </p:cNvSpPr>
          <p:nvPr>
            <p:ph type="pic" idx="16"/>
          </p:nvPr>
        </p:nvSpPr>
        <p:spPr>
          <a:xfrm>
            <a:off x="1407882" y="4287711"/>
            <a:ext cx="800100" cy="800100"/>
          </a:xfrm>
          <a:prstGeom prst="rect">
            <a:avLst/>
          </a:prstGeom>
          <a:solidFill>
            <a:schemeClr val="lt1"/>
          </a:solidFill>
          <a:ln>
            <a:noFill/>
          </a:ln>
        </p:spPr>
      </p:sp>
      <p:sp>
        <p:nvSpPr>
          <p:cNvPr id="415" name="Google Shape;415;g186f8b9ec00_0_2418"/>
          <p:cNvSpPr txBox="1">
            <a:spLocks noGrp="1"/>
          </p:cNvSpPr>
          <p:nvPr>
            <p:ph type="body" idx="17"/>
          </p:nvPr>
        </p:nvSpPr>
        <p:spPr>
          <a:xfrm>
            <a:off x="1125126" y="5513214"/>
            <a:ext cx="1371600" cy="3432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16" name="Google Shape;416;g186f8b9ec00_0_2418"/>
          <p:cNvSpPr txBox="1">
            <a:spLocks noGrp="1"/>
          </p:cNvSpPr>
          <p:nvPr>
            <p:ph type="body" idx="18"/>
          </p:nvPr>
        </p:nvSpPr>
        <p:spPr>
          <a:xfrm>
            <a:off x="1042590" y="5640875"/>
            <a:ext cx="1543200" cy="343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17" name="Google Shape;417;g186f8b9ec00_0_2418"/>
          <p:cNvSpPr>
            <a:spLocks noGrp="1"/>
          </p:cNvSpPr>
          <p:nvPr>
            <p:ph type="pic" idx="19"/>
          </p:nvPr>
        </p:nvSpPr>
        <p:spPr>
          <a:xfrm>
            <a:off x="3169703" y="4287711"/>
            <a:ext cx="800100" cy="800100"/>
          </a:xfrm>
          <a:prstGeom prst="rect">
            <a:avLst/>
          </a:prstGeom>
          <a:solidFill>
            <a:schemeClr val="lt1"/>
          </a:solidFill>
          <a:ln>
            <a:noFill/>
          </a:ln>
        </p:spPr>
      </p:sp>
      <p:sp>
        <p:nvSpPr>
          <p:cNvPr id="418" name="Google Shape;418;g186f8b9ec00_0_2418"/>
          <p:cNvSpPr txBox="1">
            <a:spLocks noGrp="1"/>
          </p:cNvSpPr>
          <p:nvPr>
            <p:ph type="body" idx="20"/>
          </p:nvPr>
        </p:nvSpPr>
        <p:spPr>
          <a:xfrm>
            <a:off x="2886946" y="5527896"/>
            <a:ext cx="1371600" cy="3432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19" name="Google Shape;419;g186f8b9ec00_0_2418"/>
          <p:cNvSpPr txBox="1">
            <a:spLocks noGrp="1"/>
          </p:cNvSpPr>
          <p:nvPr>
            <p:ph type="body" idx="21"/>
          </p:nvPr>
        </p:nvSpPr>
        <p:spPr>
          <a:xfrm>
            <a:off x="2804410" y="5655557"/>
            <a:ext cx="1543200" cy="343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20" name="Google Shape;420;g186f8b9ec00_0_2418"/>
          <p:cNvSpPr>
            <a:spLocks noGrp="1"/>
          </p:cNvSpPr>
          <p:nvPr>
            <p:ph type="pic" idx="22"/>
          </p:nvPr>
        </p:nvSpPr>
        <p:spPr>
          <a:xfrm>
            <a:off x="5037701" y="4287711"/>
            <a:ext cx="800100" cy="800100"/>
          </a:xfrm>
          <a:prstGeom prst="rect">
            <a:avLst/>
          </a:prstGeom>
          <a:solidFill>
            <a:schemeClr val="lt1"/>
          </a:solidFill>
          <a:ln>
            <a:noFill/>
          </a:ln>
        </p:spPr>
      </p:sp>
      <p:sp>
        <p:nvSpPr>
          <p:cNvPr id="421" name="Google Shape;421;g186f8b9ec00_0_2418"/>
          <p:cNvSpPr txBox="1">
            <a:spLocks noGrp="1"/>
          </p:cNvSpPr>
          <p:nvPr>
            <p:ph type="body" idx="23"/>
          </p:nvPr>
        </p:nvSpPr>
        <p:spPr>
          <a:xfrm>
            <a:off x="4754945" y="5527896"/>
            <a:ext cx="1371600" cy="3432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22" name="Google Shape;422;g186f8b9ec00_0_2418"/>
          <p:cNvSpPr txBox="1">
            <a:spLocks noGrp="1"/>
          </p:cNvSpPr>
          <p:nvPr>
            <p:ph type="body" idx="24"/>
          </p:nvPr>
        </p:nvSpPr>
        <p:spPr>
          <a:xfrm>
            <a:off x="4672409" y="5655557"/>
            <a:ext cx="1543200" cy="343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23" name="Google Shape;423;g186f8b9ec00_0_2418"/>
          <p:cNvSpPr>
            <a:spLocks noGrp="1"/>
          </p:cNvSpPr>
          <p:nvPr>
            <p:ph type="pic" idx="25"/>
          </p:nvPr>
        </p:nvSpPr>
        <p:spPr>
          <a:xfrm>
            <a:off x="6852611" y="4287711"/>
            <a:ext cx="800100" cy="800100"/>
          </a:xfrm>
          <a:prstGeom prst="rect">
            <a:avLst/>
          </a:prstGeom>
          <a:solidFill>
            <a:schemeClr val="lt1"/>
          </a:solidFill>
          <a:ln>
            <a:noFill/>
          </a:ln>
        </p:spPr>
      </p:sp>
      <p:sp>
        <p:nvSpPr>
          <p:cNvPr id="424" name="Google Shape;424;g186f8b9ec00_0_2418"/>
          <p:cNvSpPr txBox="1">
            <a:spLocks noGrp="1"/>
          </p:cNvSpPr>
          <p:nvPr>
            <p:ph type="body" idx="26"/>
          </p:nvPr>
        </p:nvSpPr>
        <p:spPr>
          <a:xfrm>
            <a:off x="6569855" y="5513214"/>
            <a:ext cx="1371600" cy="3432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25" name="Google Shape;425;g186f8b9ec00_0_2418"/>
          <p:cNvSpPr txBox="1">
            <a:spLocks noGrp="1"/>
          </p:cNvSpPr>
          <p:nvPr>
            <p:ph type="body" idx="27"/>
          </p:nvPr>
        </p:nvSpPr>
        <p:spPr>
          <a:xfrm>
            <a:off x="6475824" y="5640875"/>
            <a:ext cx="1543200" cy="343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26" name="Google Shape;426;g186f8b9ec00_0_241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900">
                <a:solidFill>
                  <a:srgbClr val="89898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7" name="Google Shape;427;g186f8b9ec00_0_241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solidFill>
                  <a:srgbClr val="89898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8" name="Google Shape;428;g186f8b9ec00_0_241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98989"/>
                </a:solidFill>
                <a:latin typeface="Arial"/>
                <a:ea typeface="Arial"/>
                <a:cs typeface="Arial"/>
                <a:sym typeface="Arial"/>
              </a:defRPr>
            </a:lvl1pPr>
            <a:lvl2pPr marL="0" lvl="1" indent="0" algn="r" rtl="0">
              <a:spcBef>
                <a:spcPts val="0"/>
              </a:spcBef>
              <a:buNone/>
              <a:defRPr sz="900">
                <a:solidFill>
                  <a:srgbClr val="898989"/>
                </a:solidFill>
                <a:latin typeface="Arial"/>
                <a:ea typeface="Arial"/>
                <a:cs typeface="Arial"/>
                <a:sym typeface="Arial"/>
              </a:defRPr>
            </a:lvl2pPr>
            <a:lvl3pPr marL="0" lvl="2" indent="0" algn="r" rtl="0">
              <a:spcBef>
                <a:spcPts val="0"/>
              </a:spcBef>
              <a:buNone/>
              <a:defRPr sz="900">
                <a:solidFill>
                  <a:srgbClr val="898989"/>
                </a:solidFill>
                <a:latin typeface="Arial"/>
                <a:ea typeface="Arial"/>
                <a:cs typeface="Arial"/>
                <a:sym typeface="Arial"/>
              </a:defRPr>
            </a:lvl3pPr>
            <a:lvl4pPr marL="0" lvl="3" indent="0" algn="r" rtl="0">
              <a:spcBef>
                <a:spcPts val="0"/>
              </a:spcBef>
              <a:buNone/>
              <a:defRPr sz="900">
                <a:solidFill>
                  <a:srgbClr val="898989"/>
                </a:solidFill>
                <a:latin typeface="Arial"/>
                <a:ea typeface="Arial"/>
                <a:cs typeface="Arial"/>
                <a:sym typeface="Arial"/>
              </a:defRPr>
            </a:lvl4pPr>
            <a:lvl5pPr marL="0" lvl="4" indent="0" algn="r" rtl="0">
              <a:spcBef>
                <a:spcPts val="0"/>
              </a:spcBef>
              <a:buNone/>
              <a:defRPr sz="900">
                <a:solidFill>
                  <a:srgbClr val="898989"/>
                </a:solidFill>
                <a:latin typeface="Arial"/>
                <a:ea typeface="Arial"/>
                <a:cs typeface="Arial"/>
                <a:sym typeface="Arial"/>
              </a:defRPr>
            </a:lvl5pPr>
            <a:lvl6pPr marL="0" lvl="5" indent="0" algn="r" rtl="0">
              <a:spcBef>
                <a:spcPts val="0"/>
              </a:spcBef>
              <a:buNone/>
              <a:defRPr sz="900">
                <a:solidFill>
                  <a:srgbClr val="898989"/>
                </a:solidFill>
                <a:latin typeface="Arial"/>
                <a:ea typeface="Arial"/>
                <a:cs typeface="Arial"/>
                <a:sym typeface="Arial"/>
              </a:defRPr>
            </a:lvl6pPr>
            <a:lvl7pPr marL="0" lvl="6" indent="0" algn="r" rtl="0">
              <a:spcBef>
                <a:spcPts val="0"/>
              </a:spcBef>
              <a:buNone/>
              <a:defRPr sz="900">
                <a:solidFill>
                  <a:srgbClr val="898989"/>
                </a:solidFill>
                <a:latin typeface="Arial"/>
                <a:ea typeface="Arial"/>
                <a:cs typeface="Arial"/>
                <a:sym typeface="Arial"/>
              </a:defRPr>
            </a:lvl7pPr>
            <a:lvl8pPr marL="0" lvl="7" indent="0" algn="r" rtl="0">
              <a:spcBef>
                <a:spcPts val="0"/>
              </a:spcBef>
              <a:buNone/>
              <a:defRPr sz="900">
                <a:solidFill>
                  <a:srgbClr val="898989"/>
                </a:solidFill>
                <a:latin typeface="Arial"/>
                <a:ea typeface="Arial"/>
                <a:cs typeface="Arial"/>
                <a:sym typeface="Arial"/>
              </a:defRPr>
            </a:lvl8pPr>
            <a:lvl9pPr marL="0" lvl="8" indent="0" algn="r" rtl="0">
              <a:spcBef>
                <a:spcPts val="0"/>
              </a:spcBef>
              <a:buNone/>
              <a:defRPr sz="9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29" name="Google Shape;429;g186f8b9ec00_0_2418"/>
          <p:cNvPicPr preferRelativeResize="0"/>
          <p:nvPr/>
        </p:nvPicPr>
        <p:blipFill rotWithShape="1">
          <a:blip r:embed="rId2">
            <a:alphaModFix/>
          </a:blip>
          <a:srcRect/>
          <a:stretch/>
        </p:blipFill>
        <p:spPr>
          <a:xfrm>
            <a:off x="0" y="473953"/>
            <a:ext cx="1543050" cy="1235869"/>
          </a:xfrm>
          <a:prstGeom prst="rect">
            <a:avLst/>
          </a:prstGeom>
          <a:noFill/>
          <a:ln>
            <a:noFill/>
          </a:ln>
        </p:spPr>
      </p:pic>
      <p:pic>
        <p:nvPicPr>
          <p:cNvPr id="430" name="Google Shape;430;g186f8b9ec00_0_2418"/>
          <p:cNvPicPr preferRelativeResize="0"/>
          <p:nvPr/>
        </p:nvPicPr>
        <p:blipFill rotWithShape="1">
          <a:blip r:embed="rId3">
            <a:alphaModFix/>
          </a:blip>
          <a:srcRect/>
          <a:stretch/>
        </p:blipFill>
        <p:spPr>
          <a:xfrm>
            <a:off x="8286750" y="5180889"/>
            <a:ext cx="857250"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g186f8b9ec00_0_561"/>
          <p:cNvSpPr txBox="1">
            <a:spLocks noGrp="1"/>
          </p:cNvSpPr>
          <p:nvPr>
            <p:ph type="title"/>
          </p:nvPr>
        </p:nvSpPr>
        <p:spPr>
          <a:xfrm>
            <a:off x="311700" y="546667"/>
            <a:ext cx="8520600" cy="8103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g186f8b9ec00_0_561"/>
          <p:cNvSpPr txBox="1">
            <a:spLocks noGrp="1"/>
          </p:cNvSpPr>
          <p:nvPr>
            <p:ph type="body" idx="1"/>
          </p:nvPr>
        </p:nvSpPr>
        <p:spPr>
          <a:xfrm>
            <a:off x="311700" y="1639967"/>
            <a:ext cx="3999900" cy="4452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g186f8b9ec00_0_561"/>
          <p:cNvSpPr txBox="1">
            <a:spLocks noGrp="1"/>
          </p:cNvSpPr>
          <p:nvPr>
            <p:ph type="body" idx="2"/>
          </p:nvPr>
        </p:nvSpPr>
        <p:spPr>
          <a:xfrm>
            <a:off x="4832400" y="1639967"/>
            <a:ext cx="3999900" cy="4452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6" name="Google Shape;46;g186f8b9ec00_0_561"/>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1"/>
        <p:cNvGrpSpPr/>
        <p:nvPr/>
      </p:nvGrpSpPr>
      <p:grpSpPr>
        <a:xfrm>
          <a:off x="0" y="0"/>
          <a:ext cx="0" cy="0"/>
          <a:chOff x="0" y="0"/>
          <a:chExt cx="0" cy="0"/>
        </a:xfrm>
      </p:grpSpPr>
      <p:sp>
        <p:nvSpPr>
          <p:cNvPr id="432" name="Google Shape;432;g186f8b9ec00_0_2449"/>
          <p:cNvSpPr/>
          <p:nvPr/>
        </p:nvSpPr>
        <p:spPr>
          <a:xfrm>
            <a:off x="330512" y="606554"/>
            <a:ext cx="8475000" cy="125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g186f8b9ec00_0_2449"/>
          <p:cNvSpPr txBox="1">
            <a:spLocks noGrp="1"/>
          </p:cNvSpPr>
          <p:nvPr>
            <p:ph type="title"/>
          </p:nvPr>
        </p:nvSpPr>
        <p:spPr>
          <a:xfrm>
            <a:off x="431921" y="729658"/>
            <a:ext cx="8272200" cy="988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4" name="Google Shape;434;g186f8b9ec00_0_244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5" name="Google Shape;435;g186f8b9ec00_0_244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6" name="Google Shape;436;g186f8b9ec00_0_244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g186f8b9ec00_0_566"/>
          <p:cNvSpPr txBox="1">
            <a:spLocks noGrp="1"/>
          </p:cNvSpPr>
          <p:nvPr>
            <p:ph type="title"/>
          </p:nvPr>
        </p:nvSpPr>
        <p:spPr>
          <a:xfrm>
            <a:off x="311700" y="546667"/>
            <a:ext cx="8520600" cy="8103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9" name="Google Shape;49;g186f8b9ec00_0_566"/>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g186f8b9ec00_0_56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2" name="Google Shape;52;g186f8b9ec00_0_569"/>
          <p:cNvSpPr txBox="1">
            <a:spLocks noGrp="1"/>
          </p:cNvSpPr>
          <p:nvPr>
            <p:ph type="body" idx="1"/>
          </p:nvPr>
        </p:nvSpPr>
        <p:spPr>
          <a:xfrm>
            <a:off x="311700" y="1954405"/>
            <a:ext cx="2808000" cy="41376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3" name="Google Shape;53;g186f8b9ec00_0_569"/>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4"/>
        <p:cNvGrpSpPr/>
        <p:nvPr/>
      </p:nvGrpSpPr>
      <p:grpSpPr>
        <a:xfrm>
          <a:off x="0" y="0"/>
          <a:ext cx="0" cy="0"/>
          <a:chOff x="0" y="0"/>
          <a:chExt cx="0" cy="0"/>
        </a:xfrm>
      </p:grpSpPr>
      <p:grpSp>
        <p:nvGrpSpPr>
          <p:cNvPr id="55" name="Google Shape;55;g186f8b9ec00_0_573"/>
          <p:cNvGrpSpPr/>
          <p:nvPr/>
        </p:nvGrpSpPr>
        <p:grpSpPr>
          <a:xfrm>
            <a:off x="6098378" y="7"/>
            <a:ext cx="3045625" cy="2707359"/>
            <a:chOff x="6098378" y="5"/>
            <a:chExt cx="3045625" cy="2030570"/>
          </a:xfrm>
        </p:grpSpPr>
        <p:sp>
          <p:nvSpPr>
            <p:cNvPr id="56" name="Google Shape;56;g186f8b9ec00_0_573"/>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g186f8b9ec00_0_573"/>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g186f8b9ec00_0_573"/>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g186f8b9ec00_0_573"/>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186f8b9ec00_0_573"/>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g186f8b9ec00_0_573"/>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62" name="Google Shape;62;g186f8b9ec00_0_573"/>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sp>
        <p:nvSpPr>
          <p:cNvPr id="64" name="Google Shape;64;g186f8b9ec00_0_582"/>
          <p:cNvSpPr/>
          <p:nvPr/>
        </p:nvSpPr>
        <p:spPr>
          <a:xfrm>
            <a:off x="4572000" y="-2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 name="Google Shape;65;g186f8b9ec00_0_582"/>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66" name="Google Shape;66;g186f8b9ec00_0_582"/>
          <p:cNvSpPr txBox="1">
            <a:spLocks noGrp="1"/>
          </p:cNvSpPr>
          <p:nvPr>
            <p:ph type="title"/>
          </p:nvPr>
        </p:nvSpPr>
        <p:spPr>
          <a:xfrm>
            <a:off x="265500" y="1534800"/>
            <a:ext cx="4045200" cy="20859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7" name="Google Shape;67;g186f8b9ec00_0_582"/>
          <p:cNvSpPr txBox="1">
            <a:spLocks noGrp="1"/>
          </p:cNvSpPr>
          <p:nvPr>
            <p:ph type="subTitle" idx="1"/>
          </p:nvPr>
        </p:nvSpPr>
        <p:spPr>
          <a:xfrm>
            <a:off x="265500" y="3692002"/>
            <a:ext cx="4045200" cy="1692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8" name="Google Shape;68;g186f8b9ec00_0_582"/>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9" name="Google Shape;69;g186f8b9ec00_0_582"/>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g186f8b9ec00_0_589"/>
          <p:cNvSpPr txBox="1">
            <a:spLocks noGrp="1"/>
          </p:cNvSpPr>
          <p:nvPr>
            <p:ph type="body" idx="1"/>
          </p:nvPr>
        </p:nvSpPr>
        <p:spPr>
          <a:xfrm>
            <a:off x="319500" y="5640767"/>
            <a:ext cx="5998800" cy="7983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72" name="Google Shape;72;g186f8b9ec00_0_589"/>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9"/>
        <p:cNvGrpSpPr/>
        <p:nvPr/>
      </p:nvGrpSpPr>
      <p:grpSpPr>
        <a:xfrm>
          <a:off x="0" y="0"/>
          <a:ext cx="0" cy="0"/>
          <a:chOff x="0" y="0"/>
          <a:chExt cx="0" cy="0"/>
        </a:xfrm>
      </p:grpSpPr>
      <p:sp>
        <p:nvSpPr>
          <p:cNvPr id="10" name="Google Shape;10;g186f8b9ec00_0_528"/>
          <p:cNvSpPr txBox="1">
            <a:spLocks noGrp="1"/>
          </p:cNvSpPr>
          <p:nvPr>
            <p:ph type="title"/>
          </p:nvPr>
        </p:nvSpPr>
        <p:spPr>
          <a:xfrm>
            <a:off x="311700" y="546667"/>
            <a:ext cx="8520600" cy="810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11" name="Google Shape;11;g186f8b9ec00_0_528"/>
          <p:cNvSpPr txBox="1">
            <a:spLocks noGrp="1"/>
          </p:cNvSpPr>
          <p:nvPr>
            <p:ph type="body" idx="1"/>
          </p:nvPr>
        </p:nvSpPr>
        <p:spPr>
          <a:xfrm>
            <a:off x="311700" y="1639833"/>
            <a:ext cx="8520600" cy="4452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12" name="Google Shape;12;g186f8b9ec00_0_528"/>
          <p:cNvSpPr txBox="1">
            <a:spLocks noGrp="1"/>
          </p:cNvSpPr>
          <p:nvPr>
            <p:ph type="sldNum" idx="12"/>
          </p:nvPr>
        </p:nvSpPr>
        <p:spPr>
          <a:xfrm>
            <a:off x="8460431" y="6201587"/>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g186f8b9ec00_0_217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8" name="Google Shape;158;g186f8b9ec00_0_217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9" name="Google Shape;159;g186f8b9ec00_0_217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0" name="Google Shape;160;g186f8b9ec00_0_217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1" name="Google Shape;161;g186f8b9ec00_0_217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dreads.com/work/quotes/32487"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dreads.com/work/quotes/34456"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5.jpg"/><Relationship Id="rId5" Type="http://schemas.openxmlformats.org/officeDocument/2006/relationships/image" Target="../media/image2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
          <p:cNvSpPr txBox="1">
            <a:spLocks noGrp="1"/>
          </p:cNvSpPr>
          <p:nvPr>
            <p:ph type="ctrTitle"/>
          </p:nvPr>
        </p:nvSpPr>
        <p:spPr>
          <a:xfrm>
            <a:off x="598100" y="2366963"/>
            <a:ext cx="8222100" cy="1118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85714"/>
              <a:buFont typeface="Gill Sans"/>
              <a:buNone/>
            </a:pPr>
            <a:r>
              <a:rPr lang="en-US"/>
              <a:t>DOMESTIC ABUSE:</a:t>
            </a:r>
            <a:br>
              <a:rPr lang="en-US"/>
            </a:br>
            <a:r>
              <a:rPr lang="en-US"/>
              <a:t>SETTING MINISTRY PRIORITIES</a:t>
            </a:r>
            <a:endParaRPr/>
          </a:p>
        </p:txBody>
      </p:sp>
      <p:sp>
        <p:nvSpPr>
          <p:cNvPr id="442" name="Google Shape;442;p1"/>
          <p:cNvSpPr txBox="1">
            <a:spLocks noGrp="1"/>
          </p:cNvSpPr>
          <p:nvPr>
            <p:ph type="subTitle" idx="1"/>
          </p:nvPr>
        </p:nvSpPr>
        <p:spPr>
          <a:xfrm>
            <a:off x="435895" y="2728834"/>
            <a:ext cx="8245160" cy="44274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72"/>
              <a:buNone/>
            </a:pPr>
            <a:r>
              <a:rPr lang="en-US"/>
              <a:t>   </a:t>
            </a:r>
            <a:endParaRPr/>
          </a:p>
        </p:txBody>
      </p:sp>
      <p:sp>
        <p:nvSpPr>
          <p:cNvPr id="443" name="Google Shape;443;p1"/>
          <p:cNvSpPr txBox="1"/>
          <p:nvPr/>
        </p:nvSpPr>
        <p:spPr>
          <a:xfrm>
            <a:off x="6156684" y="5654656"/>
            <a:ext cx="250260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Darby Strickland, M. Div</a:t>
            </a:r>
            <a:r>
              <a:rPr lang="en-US" sz="1350" b="0" i="0" u="none" strike="noStrike" cap="none">
                <a:solidFill>
                  <a:schemeClr val="lt1"/>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6"/>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Gill Sans"/>
              <a:buNone/>
            </a:pPr>
            <a:r>
              <a:rPr lang="en-US">
                <a:solidFill>
                  <a:schemeClr val="lt1"/>
                </a:solidFill>
              </a:rPr>
              <a:t>THE OPPRESSED ARE ENSLAVED</a:t>
            </a:r>
            <a:endParaRPr>
              <a:solidFill>
                <a:schemeClr val="lt1"/>
              </a:solidFill>
            </a:endParaRPr>
          </a:p>
        </p:txBody>
      </p:sp>
      <p:sp>
        <p:nvSpPr>
          <p:cNvPr id="532" name="Google Shape;532;p46"/>
          <p:cNvSpPr txBox="1">
            <a:spLocks noGrp="1"/>
          </p:cNvSpPr>
          <p:nvPr>
            <p:ph type="body" idx="1"/>
          </p:nvPr>
        </p:nvSpPr>
        <p:spPr>
          <a:xfrm>
            <a:off x="612648" y="1676400"/>
            <a:ext cx="8302752" cy="5257800"/>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1656"/>
              <a:buChar char="◼"/>
            </a:pPr>
            <a:r>
              <a:rPr lang="en-US"/>
              <a:t>Fear of the Lord becomes replaced with fear of their spouse.  One partner working hard to keep another from being angry and punishing.</a:t>
            </a:r>
            <a:endParaRPr/>
          </a:p>
          <a:p>
            <a:pPr marL="306000" lvl="0" indent="-200844" algn="l" rtl="0">
              <a:lnSpc>
                <a:spcPct val="100000"/>
              </a:lnSpc>
              <a:spcBef>
                <a:spcPts val="960"/>
              </a:spcBef>
              <a:spcAft>
                <a:spcPts val="0"/>
              </a:spcAft>
              <a:buSzPts val="1656"/>
              <a:buNone/>
            </a:pPr>
            <a:endParaRPr/>
          </a:p>
          <a:p>
            <a:pPr marL="306000" lvl="0" indent="-306000" algn="l" rtl="0">
              <a:lnSpc>
                <a:spcPct val="100000"/>
              </a:lnSpc>
              <a:spcBef>
                <a:spcPts val="960"/>
              </a:spcBef>
              <a:spcAft>
                <a:spcPts val="0"/>
              </a:spcAft>
              <a:buSzPts val="1656"/>
              <a:buChar char="◼"/>
            </a:pPr>
            <a:r>
              <a:rPr lang="en-US"/>
              <a:t>Subject to harsh or cruel forms of perpetual domination.</a:t>
            </a:r>
            <a:endParaRPr/>
          </a:p>
          <a:p>
            <a:pPr marL="306000" lvl="0" indent="-200844" algn="l" rtl="0">
              <a:lnSpc>
                <a:spcPct val="100000"/>
              </a:lnSpc>
              <a:spcBef>
                <a:spcPts val="960"/>
              </a:spcBef>
              <a:spcAft>
                <a:spcPts val="0"/>
              </a:spcAft>
              <a:buSzPts val="1656"/>
              <a:buNone/>
            </a:pPr>
            <a:endParaRPr/>
          </a:p>
          <a:p>
            <a:pPr marL="306000" lvl="0" indent="-306000" algn="l" rtl="0">
              <a:lnSpc>
                <a:spcPct val="100000"/>
              </a:lnSpc>
              <a:spcBef>
                <a:spcPts val="960"/>
              </a:spcBef>
              <a:spcAft>
                <a:spcPts val="0"/>
              </a:spcAft>
              <a:buSzPts val="1656"/>
              <a:buChar char="◼"/>
            </a:pPr>
            <a:r>
              <a:rPr lang="en-US"/>
              <a:t>Serve me or suffer physical, spiritual, or emotional pain. </a:t>
            </a:r>
            <a:endParaRPr/>
          </a:p>
          <a:p>
            <a:pPr marL="306000" lvl="0" indent="-306000" algn="ctr" rtl="0">
              <a:lnSpc>
                <a:spcPct val="100000"/>
              </a:lnSpc>
              <a:spcBef>
                <a:spcPts val="960"/>
              </a:spcBef>
              <a:spcAft>
                <a:spcPts val="0"/>
              </a:spcAft>
              <a:buSzPts val="1656"/>
              <a:buNone/>
            </a:pPr>
            <a:r>
              <a:rPr lang="en-US">
                <a:solidFill>
                  <a:srgbClr val="390E26"/>
                </a:solidFill>
              </a:rPr>
              <a:t>Deliver me from the oppression of man: </a:t>
            </a:r>
            <a:endParaRPr/>
          </a:p>
          <a:p>
            <a:pPr marL="306000" lvl="0" indent="-306000" algn="ctr" rtl="0">
              <a:lnSpc>
                <a:spcPct val="100000"/>
              </a:lnSpc>
              <a:spcBef>
                <a:spcPts val="960"/>
              </a:spcBef>
              <a:spcAft>
                <a:spcPts val="0"/>
              </a:spcAft>
              <a:buSzPts val="1656"/>
              <a:buNone/>
            </a:pPr>
            <a:r>
              <a:rPr lang="en-US">
                <a:solidFill>
                  <a:srgbClr val="390E26"/>
                </a:solidFill>
              </a:rPr>
              <a:t>so will I keep your precepts. Ps. 119:34</a:t>
            </a:r>
            <a:endParaRPr/>
          </a:p>
          <a:p>
            <a:pPr marL="306000" lvl="0" indent="-306000" algn="l" rtl="0">
              <a:lnSpc>
                <a:spcPct val="100000"/>
              </a:lnSpc>
              <a:spcBef>
                <a:spcPts val="960"/>
              </a:spcBef>
              <a:spcAft>
                <a:spcPts val="0"/>
              </a:spcAft>
              <a:buSzPts val="1656"/>
              <a:buNone/>
            </a:pPr>
            <a:endParaRPr/>
          </a:p>
          <a:p>
            <a:pPr marL="306000" lvl="0" indent="-306000" algn="l" rtl="0">
              <a:lnSpc>
                <a:spcPct val="100000"/>
              </a:lnSpc>
              <a:spcBef>
                <a:spcPts val="960"/>
              </a:spcBef>
              <a:spcAft>
                <a:spcPts val="0"/>
              </a:spcAft>
              <a:buSzPts val="1656"/>
              <a:buNone/>
            </a:pPr>
            <a:endParaRPr/>
          </a:p>
          <a:p>
            <a:pPr marL="306000" lvl="0" indent="-306000" algn="l" rtl="0">
              <a:lnSpc>
                <a:spcPct val="100000"/>
              </a:lnSpc>
              <a:spcBef>
                <a:spcPts val="960"/>
              </a:spcBef>
              <a:spcAft>
                <a:spcPts val="0"/>
              </a:spcAft>
              <a:buSzPts val="1656"/>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g18cba4dde72_0_0" descr="Submissive-Strong Chart.jpg"/>
          <p:cNvPicPr preferRelativeResize="0">
            <a:picLocks noGrp="1"/>
          </p:cNvPicPr>
          <p:nvPr>
            <p:ph type="body" idx="4294967295"/>
          </p:nvPr>
        </p:nvPicPr>
        <p:blipFill rotWithShape="1">
          <a:blip r:embed="rId3">
            <a:alphaModFix/>
          </a:blip>
          <a:srcRect/>
          <a:stretch/>
        </p:blipFill>
        <p:spPr>
          <a:xfrm>
            <a:off x="2401900" y="863744"/>
            <a:ext cx="6235500" cy="5424600"/>
          </a:xfrm>
          <a:prstGeom prst="rect">
            <a:avLst/>
          </a:prstGeom>
          <a:noFill/>
          <a:ln>
            <a:noFill/>
          </a:ln>
        </p:spPr>
      </p:pic>
      <p:sp>
        <p:nvSpPr>
          <p:cNvPr id="538" name="Google Shape;538;g18cba4dde72_0_0"/>
          <p:cNvSpPr txBox="1"/>
          <p:nvPr/>
        </p:nvSpPr>
        <p:spPr>
          <a:xfrm>
            <a:off x="383722" y="2228851"/>
            <a:ext cx="2141100" cy="12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Gill Sans"/>
                <a:ea typeface="Gill Sans"/>
                <a:cs typeface="Gill Sans"/>
                <a:sym typeface="Gill Sans"/>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Gill Sans"/>
                <a:ea typeface="Gill Sans"/>
                <a:cs typeface="Gill Sans"/>
                <a:sym typeface="Gill Sans"/>
              </a:rPr>
              <a:t>‘UNGODLY’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Gill Sans"/>
                <a:ea typeface="Gill Sans"/>
                <a:cs typeface="Gill Sans"/>
                <a:sym typeface="Gill Sans"/>
              </a:rPr>
              <a:t>WOMEN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Gill Sans"/>
              <a:ea typeface="Gill Sans"/>
              <a:cs typeface="Gill Sans"/>
              <a:sym typeface="Gill Sans"/>
            </a:endParaRPr>
          </a:p>
        </p:txBody>
      </p:sp>
      <p:pic>
        <p:nvPicPr>
          <p:cNvPr id="539" name="Google Shape;539;g18cba4dde72_0_0" descr="Lens Clipart Magnifier - Magnifying Glass Icon Grey - Png Download  (#157992) - PinClipart"/>
          <p:cNvPicPr preferRelativeResize="0"/>
          <p:nvPr/>
        </p:nvPicPr>
        <p:blipFill rotWithShape="1">
          <a:blip r:embed="rId4">
            <a:alphaModFix/>
          </a:blip>
          <a:srcRect/>
          <a:stretch/>
        </p:blipFill>
        <p:spPr>
          <a:xfrm>
            <a:off x="8493595" y="6193536"/>
            <a:ext cx="484403" cy="493776"/>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5"/>
          <p:cNvSpPr txBox="1">
            <a:spLocks noGrp="1"/>
          </p:cNvSpPr>
          <p:nvPr>
            <p:ph type="title" idx="4294967295"/>
          </p:nvPr>
        </p:nvSpPr>
        <p:spPr>
          <a:xfrm>
            <a:off x="400050" y="647312"/>
            <a:ext cx="7829550" cy="85725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660033"/>
              </a:buClr>
              <a:buSzPts val="2400"/>
              <a:buFont typeface="Arial Rounded"/>
              <a:buNone/>
            </a:pPr>
            <a:r>
              <a:rPr lang="en-US" sz="2400" b="1">
                <a:solidFill>
                  <a:srgbClr val="660033"/>
                </a:solidFill>
                <a:latin typeface="Arial Rounded"/>
                <a:ea typeface="Arial Rounded"/>
                <a:cs typeface="Arial Rounded"/>
                <a:sym typeface="Arial Rounded"/>
              </a:rPr>
              <a:t>ABUSE DISTORTS- </a:t>
            </a:r>
            <a:r>
              <a:rPr lang="en-US" sz="2400">
                <a:solidFill>
                  <a:srgbClr val="660033"/>
                </a:solidFill>
              </a:rPr>
              <a:t>WE NEED TO FOCUS ON REDEMPTION</a:t>
            </a:r>
            <a:endParaRPr/>
          </a:p>
        </p:txBody>
      </p:sp>
      <p:sp>
        <p:nvSpPr>
          <p:cNvPr id="545" name="Google Shape;545;p45"/>
          <p:cNvSpPr txBox="1">
            <a:spLocks noGrp="1"/>
          </p:cNvSpPr>
          <p:nvPr>
            <p:ph type="body" idx="4294967295"/>
          </p:nvPr>
        </p:nvSpPr>
        <p:spPr>
          <a:xfrm>
            <a:off x="666997" y="2512295"/>
            <a:ext cx="4171950" cy="3829050"/>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ct val="91999"/>
              <a:buNone/>
            </a:pPr>
            <a:r>
              <a:rPr lang="en-US" sz="2100" b="1"/>
              <a:t>Obscures 2 important truths</a:t>
            </a:r>
            <a:endParaRPr/>
          </a:p>
          <a:p>
            <a:pPr marL="385763" lvl="0" indent="-385763" algn="l" rtl="0">
              <a:lnSpc>
                <a:spcPct val="100000"/>
              </a:lnSpc>
              <a:spcBef>
                <a:spcPts val="1020"/>
              </a:spcBef>
              <a:spcAft>
                <a:spcPts val="0"/>
              </a:spcAft>
              <a:buSzPct val="91999"/>
              <a:buNone/>
            </a:pPr>
            <a:r>
              <a:rPr lang="en-US" sz="2100"/>
              <a:t>Who and I?</a:t>
            </a:r>
            <a:endParaRPr/>
          </a:p>
          <a:p>
            <a:pPr marL="385763" lvl="0" indent="-385763" algn="l" rtl="0">
              <a:lnSpc>
                <a:spcPct val="100000"/>
              </a:lnSpc>
              <a:spcBef>
                <a:spcPts val="1020"/>
              </a:spcBef>
              <a:spcAft>
                <a:spcPts val="0"/>
              </a:spcAft>
              <a:buSzPct val="91999"/>
              <a:buNone/>
            </a:pPr>
            <a:r>
              <a:rPr lang="en-US" sz="2100"/>
              <a:t> 	</a:t>
            </a:r>
            <a:r>
              <a:rPr lang="en-US"/>
              <a:t>God's chosen ones, holy and beloved </a:t>
            </a:r>
            <a:endParaRPr/>
          </a:p>
          <a:p>
            <a:pPr marL="385763" lvl="0" indent="-385763" algn="l" rtl="0">
              <a:lnSpc>
                <a:spcPct val="100000"/>
              </a:lnSpc>
              <a:spcBef>
                <a:spcPts val="960"/>
              </a:spcBef>
              <a:spcAft>
                <a:spcPts val="0"/>
              </a:spcAft>
              <a:buSzPct val="91999"/>
              <a:buNone/>
            </a:pPr>
            <a:r>
              <a:rPr lang="en-US"/>
              <a:t>	(Col 3:12) </a:t>
            </a:r>
            <a:endParaRPr/>
          </a:p>
          <a:p>
            <a:pPr marL="385763" lvl="0" indent="-385763" algn="l" rtl="0">
              <a:lnSpc>
                <a:spcPct val="100000"/>
              </a:lnSpc>
              <a:spcBef>
                <a:spcPts val="1020"/>
              </a:spcBef>
              <a:spcAft>
                <a:spcPts val="0"/>
              </a:spcAft>
              <a:buSzPct val="91999"/>
              <a:buNone/>
            </a:pPr>
            <a:r>
              <a:rPr lang="en-US" sz="2100"/>
              <a:t>What should I be doing?</a:t>
            </a:r>
            <a:endParaRPr/>
          </a:p>
          <a:p>
            <a:pPr marL="385763" lvl="0" indent="-385763" algn="l" rtl="0">
              <a:lnSpc>
                <a:spcPct val="100000"/>
              </a:lnSpc>
              <a:spcBef>
                <a:spcPts val="960"/>
              </a:spcBef>
              <a:spcAft>
                <a:spcPts val="0"/>
              </a:spcAft>
              <a:buSzPct val="91999"/>
              <a:buNone/>
            </a:pPr>
            <a:r>
              <a:rPr lang="en-US"/>
              <a:t>	Rest of Col 3 put off and on. </a:t>
            </a:r>
            <a:endParaRPr/>
          </a:p>
          <a:p>
            <a:pPr marL="385763" lvl="0" indent="-385763" algn="l" rtl="0">
              <a:lnSpc>
                <a:spcPct val="100000"/>
              </a:lnSpc>
              <a:spcBef>
                <a:spcPts val="960"/>
              </a:spcBef>
              <a:spcAft>
                <a:spcPts val="0"/>
              </a:spcAft>
              <a:buSzPct val="91999"/>
              <a:buNone/>
            </a:pPr>
            <a:r>
              <a:rPr lang="en-US"/>
              <a:t>	But when and how?</a:t>
            </a:r>
            <a:endParaRPr/>
          </a:p>
          <a:p>
            <a:pPr marL="385763" lvl="0" indent="-385763" algn="l" rtl="0">
              <a:lnSpc>
                <a:spcPct val="100000"/>
              </a:lnSpc>
              <a:spcBef>
                <a:spcPts val="960"/>
              </a:spcBef>
              <a:spcAft>
                <a:spcPts val="0"/>
              </a:spcAft>
              <a:buSzPct val="91999"/>
              <a:buNone/>
            </a:pPr>
            <a:endParaRPr b="1">
              <a:solidFill>
                <a:schemeClr val="accent1"/>
              </a:solidFill>
            </a:endParaRPr>
          </a:p>
          <a:p>
            <a:pPr marL="385763" lvl="0" indent="-385763" algn="l" rtl="0">
              <a:lnSpc>
                <a:spcPct val="100000"/>
              </a:lnSpc>
              <a:spcBef>
                <a:spcPts val="960"/>
              </a:spcBef>
              <a:spcAft>
                <a:spcPts val="0"/>
              </a:spcAft>
              <a:buSzPct val="91999"/>
              <a:buNone/>
            </a:pPr>
            <a:endParaRPr/>
          </a:p>
          <a:p>
            <a:pPr marL="385763" lvl="0" indent="-385763" algn="l" rtl="0">
              <a:lnSpc>
                <a:spcPct val="100000"/>
              </a:lnSpc>
              <a:spcBef>
                <a:spcPts val="960"/>
              </a:spcBef>
              <a:spcAft>
                <a:spcPts val="0"/>
              </a:spcAft>
              <a:buSzPct val="91999"/>
              <a:buNone/>
            </a:pPr>
            <a:endParaRPr/>
          </a:p>
          <a:p>
            <a:pPr marL="385763" lvl="0" indent="-385763" algn="l" rtl="0">
              <a:lnSpc>
                <a:spcPct val="100000"/>
              </a:lnSpc>
              <a:spcBef>
                <a:spcPts val="960"/>
              </a:spcBef>
              <a:spcAft>
                <a:spcPts val="0"/>
              </a:spcAft>
              <a:buSzPct val="91999"/>
              <a:buNone/>
            </a:pPr>
            <a:endParaRPr/>
          </a:p>
          <a:p>
            <a:pPr marL="385763" lvl="0" indent="-280607" algn="l" rtl="0">
              <a:lnSpc>
                <a:spcPct val="100000"/>
              </a:lnSpc>
              <a:spcBef>
                <a:spcPts val="960"/>
              </a:spcBef>
              <a:spcAft>
                <a:spcPts val="0"/>
              </a:spcAft>
              <a:buSzPct val="91999"/>
              <a:buFont typeface="Noto Sans"/>
              <a:buNone/>
            </a:pPr>
            <a:endParaRPr/>
          </a:p>
        </p:txBody>
      </p:sp>
      <p:sp>
        <p:nvSpPr>
          <p:cNvPr id="546" name="Google Shape;546;p45"/>
          <p:cNvSpPr txBox="1">
            <a:spLocks noGrp="1"/>
          </p:cNvSpPr>
          <p:nvPr>
            <p:ph type="body" idx="4294967295"/>
          </p:nvPr>
        </p:nvSpPr>
        <p:spPr>
          <a:xfrm>
            <a:off x="5296383" y="1390410"/>
            <a:ext cx="3543300" cy="3429000"/>
          </a:xfrm>
          <a:prstGeom prst="rect">
            <a:avLst/>
          </a:prstGeom>
          <a:noFill/>
          <a:ln>
            <a:noFill/>
          </a:ln>
        </p:spPr>
        <p:txBody>
          <a:bodyPr spcFirstLastPara="1" wrap="square" lIns="91425" tIns="45700" rIns="91425" bIns="45700" anchor="ctr" anchorCtr="0">
            <a:normAutofit/>
          </a:bodyPr>
          <a:lstStyle/>
          <a:p>
            <a:pPr marL="385763" lvl="0" indent="-385763" algn="ctr" rtl="0">
              <a:lnSpc>
                <a:spcPct val="100000"/>
              </a:lnSpc>
              <a:spcBef>
                <a:spcPts val="0"/>
              </a:spcBef>
              <a:spcAft>
                <a:spcPts val="0"/>
              </a:spcAft>
              <a:buSzPts val="1656"/>
              <a:buNone/>
            </a:pPr>
            <a:r>
              <a:rPr lang="en-US"/>
              <a:t>The oppressed need wisdom </a:t>
            </a:r>
            <a:endParaRPr/>
          </a:p>
          <a:p>
            <a:pPr marL="385763" lvl="0" indent="-385763" algn="ctr" rtl="0">
              <a:lnSpc>
                <a:spcPct val="100000"/>
              </a:lnSpc>
              <a:spcBef>
                <a:spcPts val="960"/>
              </a:spcBef>
              <a:spcAft>
                <a:spcPts val="0"/>
              </a:spcAft>
              <a:buSzPts val="1656"/>
              <a:buNone/>
            </a:pPr>
            <a:r>
              <a:rPr lang="en-US"/>
              <a:t>to make many choices. </a:t>
            </a:r>
            <a:endParaRPr/>
          </a:p>
          <a:p>
            <a:pPr marL="385763" lvl="0" indent="-385763" algn="ctr" rtl="0">
              <a:lnSpc>
                <a:spcPct val="100000"/>
              </a:lnSpc>
              <a:spcBef>
                <a:spcPts val="960"/>
              </a:spcBef>
              <a:spcAft>
                <a:spcPts val="0"/>
              </a:spcAft>
              <a:buSzPts val="1656"/>
              <a:buNone/>
            </a:pPr>
            <a:endParaRPr/>
          </a:p>
          <a:p>
            <a:pPr marL="385763" lvl="0" indent="-385763" algn="ctr" rtl="0">
              <a:lnSpc>
                <a:spcPct val="100000"/>
              </a:lnSpc>
              <a:spcBef>
                <a:spcPts val="960"/>
              </a:spcBef>
              <a:spcAft>
                <a:spcPts val="0"/>
              </a:spcAft>
              <a:buSzPts val="1656"/>
              <a:buNone/>
            </a:pPr>
            <a:r>
              <a:rPr lang="en-US" b="1">
                <a:solidFill>
                  <a:schemeClr val="accent1"/>
                </a:solidFill>
              </a:rPr>
              <a:t>Do you even see options?</a:t>
            </a:r>
            <a:endParaRPr/>
          </a:p>
          <a:p>
            <a:pPr marL="385763" lvl="0" indent="-385763" algn="ctr" rtl="0">
              <a:lnSpc>
                <a:spcPct val="100000"/>
              </a:lnSpc>
              <a:spcBef>
                <a:spcPts val="960"/>
              </a:spcBef>
              <a:spcAft>
                <a:spcPts val="0"/>
              </a:spcAft>
              <a:buSzPts val="1656"/>
              <a:buNone/>
            </a:pPr>
            <a:r>
              <a:rPr lang="en-US" b="1">
                <a:solidFill>
                  <a:schemeClr val="accent1"/>
                </a:solidFill>
              </a:rPr>
              <a:t>Most paths lead to pain</a:t>
            </a:r>
            <a:endParaRPr/>
          </a:p>
        </p:txBody>
      </p:sp>
      <p:pic>
        <p:nvPicPr>
          <p:cNvPr id="547" name="Google Shape;547;p45" descr="confusion_650x400_81440163586.jpg"/>
          <p:cNvPicPr preferRelativeResize="0"/>
          <p:nvPr/>
        </p:nvPicPr>
        <p:blipFill rotWithShape="1">
          <a:blip r:embed="rId3">
            <a:alphaModFix/>
          </a:blip>
          <a:srcRect/>
          <a:stretch/>
        </p:blipFill>
        <p:spPr>
          <a:xfrm>
            <a:off x="6059113" y="4274857"/>
            <a:ext cx="2626474" cy="18229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0"/>
          <p:cNvSpPr txBox="1">
            <a:spLocks noGrp="1"/>
          </p:cNvSpPr>
          <p:nvPr>
            <p:ph type="title"/>
          </p:nvPr>
        </p:nvSpPr>
        <p:spPr>
          <a:xfrm>
            <a:off x="498449" y="390850"/>
            <a:ext cx="7603200" cy="1047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Gill Sans"/>
              <a:buNone/>
            </a:pPr>
            <a:r>
              <a:rPr lang="en-US">
                <a:solidFill>
                  <a:schemeClr val="lt1"/>
                </a:solidFill>
              </a:rPr>
              <a:t>BEGIN SPEAKING- TO GOD AND OTHERS</a:t>
            </a:r>
            <a:endParaRPr>
              <a:solidFill>
                <a:schemeClr val="lt1"/>
              </a:solidFill>
            </a:endParaRPr>
          </a:p>
        </p:txBody>
      </p:sp>
      <p:sp>
        <p:nvSpPr>
          <p:cNvPr id="553" name="Google Shape;553;p50"/>
          <p:cNvSpPr txBox="1">
            <a:spLocks noGrp="1"/>
          </p:cNvSpPr>
          <p:nvPr>
            <p:ph type="body" idx="1"/>
          </p:nvPr>
        </p:nvSpPr>
        <p:spPr>
          <a:xfrm>
            <a:off x="400050" y="2117785"/>
            <a:ext cx="4000500" cy="4114800"/>
          </a:xfrm>
          <a:prstGeom prst="rect">
            <a:avLst/>
          </a:prstGeom>
          <a:noFill/>
          <a:ln>
            <a:noFill/>
          </a:ln>
        </p:spPr>
        <p:txBody>
          <a:bodyPr spcFirstLastPara="1" wrap="square" lIns="91425" tIns="45700" rIns="91425" bIns="45700" anchor="ctr" anchorCtr="0">
            <a:noAutofit/>
          </a:bodyPr>
          <a:lstStyle/>
          <a:p>
            <a:pPr marL="306000" lvl="0" indent="-306000" algn="l" rtl="0">
              <a:lnSpc>
                <a:spcPct val="100000"/>
              </a:lnSpc>
              <a:spcBef>
                <a:spcPts val="0"/>
              </a:spcBef>
              <a:spcAft>
                <a:spcPts val="0"/>
              </a:spcAft>
              <a:buSzPts val="1656"/>
              <a:buFont typeface="Noto Sans"/>
              <a:buChar char="❖"/>
            </a:pPr>
            <a:r>
              <a:rPr lang="en-US" dirty="0"/>
              <a:t>Why? Speaking is key.</a:t>
            </a:r>
            <a:endParaRPr dirty="0"/>
          </a:p>
          <a:p>
            <a:pPr marL="630000" lvl="1" indent="-306000" algn="l" rtl="0">
              <a:lnSpc>
                <a:spcPct val="100000"/>
              </a:lnSpc>
              <a:spcBef>
                <a:spcPts val="900"/>
              </a:spcBef>
              <a:spcAft>
                <a:spcPts val="0"/>
              </a:spcAft>
              <a:buSzPts val="1380"/>
              <a:buFont typeface="Noto Sans"/>
              <a:buChar char="❖"/>
            </a:pPr>
            <a:r>
              <a:rPr lang="en-US" sz="1500" dirty="0"/>
              <a:t>Truth has been distorted</a:t>
            </a:r>
            <a:endParaRPr dirty="0"/>
          </a:p>
          <a:p>
            <a:pPr marL="630000" lvl="1" indent="-306000" algn="l" rtl="0">
              <a:lnSpc>
                <a:spcPct val="100000"/>
              </a:lnSpc>
              <a:spcBef>
                <a:spcPts val="900"/>
              </a:spcBef>
              <a:spcAft>
                <a:spcPts val="0"/>
              </a:spcAft>
              <a:buSzPts val="1380"/>
              <a:buFont typeface="Noto Sans"/>
              <a:buChar char="❖"/>
            </a:pPr>
            <a:r>
              <a:rPr lang="en-US" sz="1500" dirty="0"/>
              <a:t>Silence promotes abuse</a:t>
            </a:r>
            <a:endParaRPr dirty="0"/>
          </a:p>
          <a:p>
            <a:pPr marL="630000" lvl="1" indent="-306000" algn="l" rtl="0">
              <a:lnSpc>
                <a:spcPct val="100000"/>
              </a:lnSpc>
              <a:spcBef>
                <a:spcPts val="900"/>
              </a:spcBef>
              <a:spcAft>
                <a:spcPts val="0"/>
              </a:spcAft>
              <a:buSzPts val="1380"/>
              <a:buFont typeface="Noto Sans"/>
              <a:buChar char="❖"/>
            </a:pPr>
            <a:r>
              <a:rPr lang="en-US" sz="1500" dirty="0"/>
              <a:t>Learn to talk to God</a:t>
            </a:r>
            <a:endParaRPr dirty="0"/>
          </a:p>
          <a:p>
            <a:pPr marL="630000" lvl="1" indent="-306000" algn="l" rtl="0">
              <a:lnSpc>
                <a:spcPct val="100000"/>
              </a:lnSpc>
              <a:spcBef>
                <a:spcPts val="900"/>
              </a:spcBef>
              <a:spcAft>
                <a:spcPts val="0"/>
              </a:spcAft>
              <a:buSzPts val="1380"/>
              <a:buFont typeface="Noto Sans"/>
              <a:buChar char="❖"/>
            </a:pPr>
            <a:r>
              <a:rPr lang="en-US" sz="1500" b="1" dirty="0"/>
              <a:t>Cannot speak Scripture into the unknown</a:t>
            </a:r>
            <a:endParaRPr b="1" dirty="0"/>
          </a:p>
          <a:p>
            <a:pPr marL="630000" lvl="1" indent="-306000" algn="l" rtl="0">
              <a:lnSpc>
                <a:spcPct val="100000"/>
              </a:lnSpc>
              <a:spcBef>
                <a:spcPts val="900"/>
              </a:spcBef>
              <a:spcAft>
                <a:spcPts val="0"/>
              </a:spcAft>
              <a:buSzPts val="1380"/>
              <a:buFont typeface="Noto Sans"/>
              <a:buChar char="❖"/>
            </a:pPr>
            <a:r>
              <a:rPr lang="en-US" sz="1500" dirty="0"/>
              <a:t>Telling the story is powerful in the process of healing</a:t>
            </a:r>
            <a:endParaRPr dirty="0"/>
          </a:p>
          <a:p>
            <a:pPr marL="630000" lvl="1" indent="-306000" algn="l" rtl="0">
              <a:lnSpc>
                <a:spcPct val="100000"/>
              </a:lnSpc>
              <a:spcBef>
                <a:spcPts val="900"/>
              </a:spcBef>
              <a:spcAft>
                <a:spcPts val="0"/>
              </a:spcAft>
              <a:buSzPts val="1380"/>
              <a:buFont typeface="Noto Sans"/>
              <a:buChar char="❖"/>
            </a:pPr>
            <a:r>
              <a:rPr lang="en-US" sz="1500" dirty="0"/>
              <a:t>Eph 5 bring things into the light for </a:t>
            </a:r>
            <a:r>
              <a:rPr lang="en-US" sz="1500" b="1" dirty="0"/>
              <a:t>redemption</a:t>
            </a:r>
            <a:endParaRPr b="1" dirty="0"/>
          </a:p>
          <a:p>
            <a:pPr marL="630000" lvl="1" indent="-306000" algn="l" rtl="0">
              <a:lnSpc>
                <a:spcPct val="100000"/>
              </a:lnSpc>
              <a:spcBef>
                <a:spcPts val="900"/>
              </a:spcBef>
              <a:spcAft>
                <a:spcPts val="0"/>
              </a:spcAft>
              <a:buSzPts val="1380"/>
              <a:buFont typeface="Noto Sans"/>
              <a:buChar char="❖"/>
            </a:pPr>
            <a:r>
              <a:rPr lang="en-US" sz="1500" dirty="0"/>
              <a:t>It is OK if this takes time</a:t>
            </a:r>
            <a:endParaRPr dirty="0"/>
          </a:p>
          <a:p>
            <a:pPr marL="900000" lvl="2" indent="-270000" algn="l" rtl="0">
              <a:lnSpc>
                <a:spcPct val="100000"/>
              </a:lnSpc>
              <a:spcBef>
                <a:spcPts val="870"/>
              </a:spcBef>
              <a:spcAft>
                <a:spcPts val="0"/>
              </a:spcAft>
              <a:buSzPts val="1242"/>
              <a:buFont typeface="Noto Sans"/>
              <a:buChar char="❖"/>
            </a:pPr>
            <a:r>
              <a:rPr lang="en-US" sz="1350" dirty="0"/>
              <a:t>Find a safe person</a:t>
            </a:r>
            <a:endParaRPr dirty="0"/>
          </a:p>
          <a:p>
            <a:pPr marL="900000" lvl="2" indent="-270000" algn="l" rtl="0">
              <a:lnSpc>
                <a:spcPct val="100000"/>
              </a:lnSpc>
              <a:spcBef>
                <a:spcPts val="870"/>
              </a:spcBef>
              <a:spcAft>
                <a:spcPts val="0"/>
              </a:spcAft>
              <a:buSzPts val="1242"/>
              <a:buFont typeface="Noto Sans"/>
              <a:buChar char="❖"/>
            </a:pPr>
            <a:r>
              <a:rPr lang="en-US" sz="1350" dirty="0"/>
              <a:t>Scary because talking makes it real</a:t>
            </a:r>
            <a:endParaRPr dirty="0"/>
          </a:p>
        </p:txBody>
      </p:sp>
      <p:sp>
        <p:nvSpPr>
          <p:cNvPr id="554" name="Google Shape;554;p50"/>
          <p:cNvSpPr txBox="1">
            <a:spLocks noGrp="1"/>
          </p:cNvSpPr>
          <p:nvPr>
            <p:ph type="body" idx="2"/>
          </p:nvPr>
        </p:nvSpPr>
        <p:spPr>
          <a:xfrm>
            <a:off x="4400550" y="1841740"/>
            <a:ext cx="4276545" cy="3543300"/>
          </a:xfrm>
          <a:prstGeom prst="rect">
            <a:avLst/>
          </a:prstGeom>
          <a:noFill/>
          <a:ln>
            <a:noFill/>
          </a:ln>
        </p:spPr>
        <p:txBody>
          <a:bodyPr spcFirstLastPara="1" wrap="square" lIns="91425" tIns="45700" rIns="91425" bIns="45700" anchor="ctr" anchorCtr="0">
            <a:normAutofit/>
          </a:bodyPr>
          <a:lstStyle/>
          <a:p>
            <a:pPr marL="306000" lvl="0" indent="-306000" algn="l" rtl="0">
              <a:lnSpc>
                <a:spcPct val="80000"/>
              </a:lnSpc>
              <a:spcBef>
                <a:spcPts val="0"/>
              </a:spcBef>
              <a:spcAft>
                <a:spcPts val="0"/>
              </a:spcAft>
              <a:buSzPts val="1532"/>
              <a:buNone/>
            </a:pPr>
            <a:r>
              <a:rPr lang="en-US" sz="1665" u="sng"/>
              <a:t>Trauma &amp; Recovery- </a:t>
            </a:r>
            <a:r>
              <a:rPr lang="en-US" sz="1665"/>
              <a:t>Herman</a:t>
            </a:r>
            <a:endParaRPr/>
          </a:p>
          <a:p>
            <a:pPr marL="306000" lvl="0" indent="-306000" algn="l" rtl="0">
              <a:lnSpc>
                <a:spcPct val="80000"/>
              </a:lnSpc>
              <a:spcBef>
                <a:spcPts val="933"/>
              </a:spcBef>
              <a:spcAft>
                <a:spcPts val="0"/>
              </a:spcAft>
              <a:buSzPts val="1532"/>
              <a:buNone/>
            </a:pPr>
            <a:r>
              <a:rPr lang="en-US" sz="1665"/>
              <a:t>“The conflict between the will to deny horrible events and the will to proclaim them aloud is the central dialectic of psychological trauma. People who have survived atrocities often tell their stories in a highly emotional, contradictory, and fragmented manner, which undermines their credibility and thereby serves the twin imperative of truth-telling and secrecy. When the truth is finally recognized, survivors can begin their recovery. </a:t>
            </a:r>
            <a:r>
              <a:rPr lang="en-US" sz="1665" b="1"/>
              <a:t>But far too often secrecy prevails and the story of the traumatic event surfaces not as a verbal narrative but as a symptom</a:t>
            </a:r>
            <a:r>
              <a:rPr lang="en-US" sz="1665"/>
              <a:t>.”</a:t>
            </a:r>
            <a:endParaRPr/>
          </a:p>
        </p:txBody>
      </p:sp>
      <p:pic>
        <p:nvPicPr>
          <p:cNvPr id="555" name="Google Shape;555;p50" descr="images (11).jfif"/>
          <p:cNvPicPr preferRelativeResize="0"/>
          <p:nvPr/>
        </p:nvPicPr>
        <p:blipFill rotWithShape="1">
          <a:blip r:embed="rId3">
            <a:alphaModFix/>
          </a:blip>
          <a:srcRect/>
          <a:stretch/>
        </p:blipFill>
        <p:spPr>
          <a:xfrm>
            <a:off x="6122721" y="5234061"/>
            <a:ext cx="1270118" cy="15089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9"/>
          <p:cNvSpPr/>
          <p:nvPr/>
        </p:nvSpPr>
        <p:spPr>
          <a:xfrm>
            <a:off x="4495800" y="2819400"/>
            <a:ext cx="4495800" cy="3581400"/>
          </a:xfrm>
          <a:prstGeom prst="rect">
            <a:avLst/>
          </a:prstGeom>
          <a:solidFill>
            <a:srgbClr val="DF9FC0"/>
          </a:solidFill>
          <a:ln w="22225" cap="rnd" cmpd="sng">
            <a:solidFill>
              <a:srgbClr val="380E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62" name="Google Shape;562;p49"/>
          <p:cNvSpPr txBox="1">
            <a:spLocks noGrp="1"/>
          </p:cNvSpPr>
          <p:nvPr>
            <p:ph type="title"/>
          </p:nvPr>
        </p:nvSpPr>
        <p:spPr>
          <a:xfrm>
            <a:off x="0" y="76200"/>
            <a:ext cx="91440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2800"/>
              <a:buFont typeface="Gill Sans"/>
              <a:buNone/>
            </a:pPr>
            <a:r>
              <a:rPr lang="en-US">
                <a:solidFill>
                  <a:schemeClr val="lt1"/>
                </a:solidFill>
              </a:rPr>
              <a:t> DAMAGED OR RESPONSIBLE?</a:t>
            </a:r>
            <a:endParaRPr>
              <a:solidFill>
                <a:schemeClr val="lt1"/>
              </a:solidFill>
            </a:endParaRPr>
          </a:p>
        </p:txBody>
      </p:sp>
      <p:sp>
        <p:nvSpPr>
          <p:cNvPr id="563" name="Google Shape;563;p49"/>
          <p:cNvSpPr txBox="1">
            <a:spLocks noGrp="1"/>
          </p:cNvSpPr>
          <p:nvPr>
            <p:ph type="body" idx="1"/>
          </p:nvPr>
        </p:nvSpPr>
        <p:spPr>
          <a:xfrm>
            <a:off x="373811" y="2819400"/>
            <a:ext cx="4267200" cy="6172200"/>
          </a:xfrm>
          <a:prstGeom prst="rect">
            <a:avLst/>
          </a:prstGeom>
          <a:noFill/>
          <a:ln>
            <a:noFill/>
          </a:ln>
        </p:spPr>
        <p:txBody>
          <a:bodyPr spcFirstLastPara="1" wrap="square" lIns="91425" tIns="45700" rIns="91425" bIns="45700" anchor="ctr" anchorCtr="0">
            <a:normAutofit lnSpcReduction="10000"/>
          </a:bodyPr>
          <a:lstStyle/>
          <a:p>
            <a:pPr marL="306000" lvl="0" indent="-295813" algn="l" rtl="0">
              <a:lnSpc>
                <a:spcPct val="80000"/>
              </a:lnSpc>
              <a:spcBef>
                <a:spcPts val="0"/>
              </a:spcBef>
              <a:spcAft>
                <a:spcPts val="0"/>
              </a:spcAft>
              <a:buSzPct val="91999"/>
              <a:buChar char="◼"/>
            </a:pPr>
            <a:r>
              <a:rPr lang="en-US" sz="2325" dirty="0"/>
              <a:t>Victims hear:</a:t>
            </a:r>
            <a:endParaRPr dirty="0"/>
          </a:p>
          <a:p>
            <a:pPr marL="630000" lvl="1" indent="-297170" algn="l" rtl="0">
              <a:lnSpc>
                <a:spcPct val="80000"/>
              </a:lnSpc>
              <a:spcBef>
                <a:spcPts val="1003"/>
              </a:spcBef>
              <a:spcAft>
                <a:spcPts val="0"/>
              </a:spcAft>
              <a:buSzPct val="92009"/>
              <a:buChar char="◼"/>
            </a:pPr>
            <a:r>
              <a:rPr lang="en-US" sz="2015" dirty="0"/>
              <a:t>Co-dependent</a:t>
            </a:r>
            <a:endParaRPr dirty="0"/>
          </a:p>
          <a:p>
            <a:pPr marL="630000" lvl="1" indent="-297170" algn="l" rtl="0">
              <a:lnSpc>
                <a:spcPct val="80000"/>
              </a:lnSpc>
              <a:spcBef>
                <a:spcPts val="1003"/>
              </a:spcBef>
              <a:spcAft>
                <a:spcPts val="0"/>
              </a:spcAft>
              <a:buSzPct val="92009"/>
              <a:buChar char="◼"/>
            </a:pPr>
            <a:r>
              <a:rPr lang="en-US" sz="2015" dirty="0"/>
              <a:t>Low self-esteem</a:t>
            </a:r>
            <a:endParaRPr dirty="0"/>
          </a:p>
          <a:p>
            <a:pPr marL="630000" lvl="1" indent="-297170" algn="l" rtl="0">
              <a:lnSpc>
                <a:spcPct val="80000"/>
              </a:lnSpc>
              <a:spcBef>
                <a:spcPts val="1003"/>
              </a:spcBef>
              <a:spcAft>
                <a:spcPts val="0"/>
              </a:spcAft>
              <a:buSzPct val="92009"/>
              <a:buChar char="◼"/>
            </a:pPr>
            <a:r>
              <a:rPr lang="en-US" sz="2015" dirty="0"/>
              <a:t>“You are a pushover”- say no</a:t>
            </a:r>
            <a:endParaRPr dirty="0"/>
          </a:p>
          <a:p>
            <a:pPr marL="630000" lvl="1" indent="-297170" algn="l" rtl="0">
              <a:lnSpc>
                <a:spcPct val="80000"/>
              </a:lnSpc>
              <a:spcBef>
                <a:spcPts val="1003"/>
              </a:spcBef>
              <a:spcAft>
                <a:spcPts val="0"/>
              </a:spcAft>
              <a:buSzPct val="92009"/>
              <a:buChar char="◼"/>
            </a:pPr>
            <a:r>
              <a:rPr lang="en-US" sz="2015" dirty="0"/>
              <a:t>“I would have left him”</a:t>
            </a:r>
            <a:endParaRPr dirty="0"/>
          </a:p>
          <a:p>
            <a:pPr marL="630000" lvl="1" indent="-297170" algn="l" rtl="0">
              <a:lnSpc>
                <a:spcPct val="80000"/>
              </a:lnSpc>
              <a:spcBef>
                <a:spcPts val="1003"/>
              </a:spcBef>
              <a:spcAft>
                <a:spcPts val="0"/>
              </a:spcAft>
              <a:buSzPct val="92009"/>
              <a:buChar char="◼"/>
            </a:pPr>
            <a:r>
              <a:rPr lang="en-US" sz="2015" dirty="0"/>
              <a:t>“If you only said…. Did…”</a:t>
            </a:r>
            <a:endParaRPr dirty="0"/>
          </a:p>
          <a:p>
            <a:pPr marL="630000" lvl="1" indent="-297170" algn="l" rtl="0">
              <a:lnSpc>
                <a:spcPct val="80000"/>
              </a:lnSpc>
              <a:spcBef>
                <a:spcPts val="1003"/>
              </a:spcBef>
              <a:spcAft>
                <a:spcPts val="0"/>
              </a:spcAft>
              <a:buSzPct val="92009"/>
              <a:buChar char="◼"/>
            </a:pPr>
            <a:r>
              <a:rPr lang="en-US" sz="2015" dirty="0"/>
              <a:t>“Submit” better</a:t>
            </a:r>
          </a:p>
          <a:p>
            <a:pPr marL="630000" lvl="1" indent="-297170" algn="l" rtl="0">
              <a:lnSpc>
                <a:spcPct val="80000"/>
              </a:lnSpc>
              <a:spcBef>
                <a:spcPts val="1003"/>
              </a:spcBef>
              <a:spcAft>
                <a:spcPts val="0"/>
              </a:spcAft>
              <a:buSzPct val="92009"/>
              <a:buChar char="◼"/>
            </a:pPr>
            <a:r>
              <a:rPr lang="en-US" sz="2000" dirty="0"/>
              <a:t>Responsible for your husband’s sanctification</a:t>
            </a:r>
          </a:p>
          <a:p>
            <a:pPr marL="630000" lvl="1" indent="-297170" algn="l" rtl="0">
              <a:lnSpc>
                <a:spcPct val="80000"/>
              </a:lnSpc>
              <a:spcBef>
                <a:spcPts val="1003"/>
              </a:spcBef>
              <a:spcAft>
                <a:spcPts val="0"/>
              </a:spcAft>
              <a:buSzPct val="92009"/>
              <a:buChar char="◼"/>
            </a:pPr>
            <a:r>
              <a:rPr lang="en-US" sz="2000" dirty="0"/>
              <a:t>Good to suffer- so suffer better!</a:t>
            </a:r>
            <a:endParaRPr sz="2000" dirty="0"/>
          </a:p>
          <a:p>
            <a:pPr marL="630000" lvl="1" indent="-188282" algn="l" rtl="0">
              <a:lnSpc>
                <a:spcPct val="80000"/>
              </a:lnSpc>
              <a:spcBef>
                <a:spcPts val="1003"/>
              </a:spcBef>
              <a:spcAft>
                <a:spcPts val="0"/>
              </a:spcAft>
              <a:buSzPct val="92009"/>
              <a:buNone/>
            </a:pPr>
            <a:endParaRPr sz="2015" dirty="0"/>
          </a:p>
          <a:p>
            <a:pPr marL="630000" lvl="1" indent="-306000" algn="l" rtl="0">
              <a:lnSpc>
                <a:spcPct val="80000"/>
              </a:lnSpc>
              <a:spcBef>
                <a:spcPts val="1003"/>
              </a:spcBef>
              <a:spcAft>
                <a:spcPts val="0"/>
              </a:spcAft>
              <a:buSzPct val="92009"/>
              <a:buNone/>
            </a:pPr>
            <a:endParaRPr sz="2015" dirty="0"/>
          </a:p>
          <a:p>
            <a:pPr marL="630000" lvl="1" indent="-306000" algn="l" rtl="0">
              <a:lnSpc>
                <a:spcPct val="80000"/>
              </a:lnSpc>
              <a:spcBef>
                <a:spcPts val="1003"/>
              </a:spcBef>
              <a:spcAft>
                <a:spcPts val="0"/>
              </a:spcAft>
              <a:buSzPct val="92009"/>
              <a:buNone/>
            </a:pPr>
            <a:r>
              <a:rPr lang="en-US" sz="2015" dirty="0"/>
              <a:t>		Leads to victim blaming</a:t>
            </a:r>
            <a:r>
              <a:rPr lang="en-US" sz="1240" dirty="0"/>
              <a:t>. </a:t>
            </a:r>
            <a:endParaRPr dirty="0"/>
          </a:p>
          <a:p>
            <a:pPr marL="630000" lvl="1" indent="-306000" algn="l" rtl="0">
              <a:lnSpc>
                <a:spcPct val="80000"/>
              </a:lnSpc>
              <a:spcBef>
                <a:spcPts val="848"/>
              </a:spcBef>
              <a:spcAft>
                <a:spcPts val="0"/>
              </a:spcAft>
              <a:buSzPct val="92016"/>
              <a:buNone/>
            </a:pPr>
            <a:endParaRPr sz="1240" dirty="0"/>
          </a:p>
          <a:p>
            <a:pPr marL="630000" lvl="1" indent="-306000" algn="l" rtl="0">
              <a:lnSpc>
                <a:spcPct val="80000"/>
              </a:lnSpc>
              <a:spcBef>
                <a:spcPts val="848"/>
              </a:spcBef>
              <a:spcAft>
                <a:spcPts val="0"/>
              </a:spcAft>
              <a:buSzPct val="92016"/>
              <a:buNone/>
            </a:pPr>
            <a:endParaRPr sz="1240" dirty="0"/>
          </a:p>
          <a:p>
            <a:pPr marL="630000" lvl="1" indent="-306000" algn="l" rtl="0">
              <a:lnSpc>
                <a:spcPct val="80000"/>
              </a:lnSpc>
              <a:spcBef>
                <a:spcPts val="848"/>
              </a:spcBef>
              <a:spcAft>
                <a:spcPts val="0"/>
              </a:spcAft>
              <a:buSzPct val="92016"/>
              <a:buNone/>
            </a:pPr>
            <a:endParaRPr sz="1240" dirty="0"/>
          </a:p>
          <a:p>
            <a:pPr marL="630000" lvl="1" indent="-306000" algn="l" rtl="0">
              <a:lnSpc>
                <a:spcPct val="80000"/>
              </a:lnSpc>
              <a:spcBef>
                <a:spcPts val="848"/>
              </a:spcBef>
              <a:spcAft>
                <a:spcPts val="0"/>
              </a:spcAft>
              <a:buSzPct val="92016"/>
              <a:buNone/>
            </a:pPr>
            <a:endParaRPr sz="1240" dirty="0"/>
          </a:p>
          <a:p>
            <a:pPr marL="630000" lvl="1" indent="-306000" algn="l" rtl="0">
              <a:lnSpc>
                <a:spcPct val="80000"/>
              </a:lnSpc>
              <a:spcBef>
                <a:spcPts val="848"/>
              </a:spcBef>
              <a:spcAft>
                <a:spcPts val="0"/>
              </a:spcAft>
              <a:buSzPct val="92016"/>
              <a:buNone/>
            </a:pPr>
            <a:endParaRPr sz="1240" dirty="0"/>
          </a:p>
          <a:p>
            <a:pPr marL="630000" lvl="1" indent="-306000" algn="l" rtl="0">
              <a:lnSpc>
                <a:spcPct val="80000"/>
              </a:lnSpc>
              <a:spcBef>
                <a:spcPts val="848"/>
              </a:spcBef>
              <a:spcAft>
                <a:spcPts val="0"/>
              </a:spcAft>
              <a:buSzPct val="92016"/>
              <a:buNone/>
            </a:pPr>
            <a:endParaRPr sz="1240" dirty="0"/>
          </a:p>
          <a:p>
            <a:pPr marL="630000" lvl="1" indent="-306000" algn="l" rtl="0">
              <a:lnSpc>
                <a:spcPct val="80000"/>
              </a:lnSpc>
              <a:spcBef>
                <a:spcPts val="848"/>
              </a:spcBef>
              <a:spcAft>
                <a:spcPts val="0"/>
              </a:spcAft>
              <a:buSzPct val="92016"/>
              <a:buNone/>
            </a:pPr>
            <a:r>
              <a:rPr lang="en-US" sz="1240" dirty="0"/>
              <a:t> </a:t>
            </a:r>
            <a:endParaRPr dirty="0"/>
          </a:p>
          <a:p>
            <a:pPr marL="630000" lvl="1" indent="-306000" algn="l" rtl="0">
              <a:lnSpc>
                <a:spcPct val="80000"/>
              </a:lnSpc>
              <a:spcBef>
                <a:spcPts val="848"/>
              </a:spcBef>
              <a:spcAft>
                <a:spcPts val="0"/>
              </a:spcAft>
              <a:buSzPct val="92016"/>
              <a:buNone/>
            </a:pPr>
            <a:endParaRPr sz="1240" dirty="0"/>
          </a:p>
          <a:p>
            <a:pPr marL="630000" lvl="1" indent="-233559" algn="l" rtl="0">
              <a:lnSpc>
                <a:spcPct val="80000"/>
              </a:lnSpc>
              <a:spcBef>
                <a:spcPts val="848"/>
              </a:spcBef>
              <a:spcAft>
                <a:spcPts val="0"/>
              </a:spcAft>
              <a:buSzPct val="92016"/>
              <a:buNone/>
            </a:pPr>
            <a:endParaRPr sz="1240" dirty="0"/>
          </a:p>
          <a:p>
            <a:pPr marL="630000" lvl="1" indent="-233559" algn="l" rtl="0">
              <a:lnSpc>
                <a:spcPct val="80000"/>
              </a:lnSpc>
              <a:spcBef>
                <a:spcPts val="848"/>
              </a:spcBef>
              <a:spcAft>
                <a:spcPts val="0"/>
              </a:spcAft>
              <a:buSzPct val="92016"/>
              <a:buNone/>
            </a:pPr>
            <a:endParaRPr sz="1240" dirty="0"/>
          </a:p>
          <a:p>
            <a:pPr marL="630000" lvl="1" indent="-233559" algn="l" rtl="0">
              <a:lnSpc>
                <a:spcPct val="80000"/>
              </a:lnSpc>
              <a:spcBef>
                <a:spcPts val="848"/>
              </a:spcBef>
              <a:spcAft>
                <a:spcPts val="0"/>
              </a:spcAft>
              <a:buSzPct val="92016"/>
              <a:buNone/>
            </a:pPr>
            <a:endParaRPr sz="1240" dirty="0"/>
          </a:p>
          <a:p>
            <a:pPr marL="630000" lvl="1" indent="-306000" algn="l" rtl="0">
              <a:lnSpc>
                <a:spcPct val="80000"/>
              </a:lnSpc>
              <a:spcBef>
                <a:spcPts val="848"/>
              </a:spcBef>
              <a:spcAft>
                <a:spcPts val="0"/>
              </a:spcAft>
              <a:buSzPct val="92016"/>
              <a:buNone/>
            </a:pPr>
            <a:endParaRPr sz="1240" dirty="0"/>
          </a:p>
          <a:p>
            <a:pPr marL="630000" lvl="1" indent="-233559" algn="l" rtl="0">
              <a:lnSpc>
                <a:spcPct val="80000"/>
              </a:lnSpc>
              <a:spcBef>
                <a:spcPts val="848"/>
              </a:spcBef>
              <a:spcAft>
                <a:spcPts val="0"/>
              </a:spcAft>
              <a:buSzPct val="92016"/>
              <a:buNone/>
            </a:pPr>
            <a:endParaRPr sz="1240" dirty="0"/>
          </a:p>
          <a:p>
            <a:pPr marL="630000" lvl="1" indent="-233559" algn="l" rtl="0">
              <a:lnSpc>
                <a:spcPct val="80000"/>
              </a:lnSpc>
              <a:spcBef>
                <a:spcPts val="848"/>
              </a:spcBef>
              <a:spcAft>
                <a:spcPts val="0"/>
              </a:spcAft>
              <a:buSzPct val="92016"/>
              <a:buNone/>
            </a:pPr>
            <a:endParaRPr sz="1240" dirty="0"/>
          </a:p>
        </p:txBody>
      </p:sp>
      <p:sp>
        <p:nvSpPr>
          <p:cNvPr id="564" name="Google Shape;564;p49"/>
          <p:cNvSpPr txBox="1">
            <a:spLocks noGrp="1"/>
          </p:cNvSpPr>
          <p:nvPr>
            <p:ph type="body" idx="2"/>
          </p:nvPr>
        </p:nvSpPr>
        <p:spPr>
          <a:xfrm>
            <a:off x="4495800" y="1752600"/>
            <a:ext cx="4419600" cy="4572000"/>
          </a:xfrm>
          <a:prstGeom prst="rect">
            <a:avLst/>
          </a:prstGeom>
          <a:noFill/>
          <a:ln>
            <a:noFill/>
          </a:ln>
        </p:spPr>
        <p:txBody>
          <a:bodyPr spcFirstLastPara="1" wrap="square" lIns="91425" tIns="45700" rIns="91425" bIns="45700" anchor="ctr" anchorCtr="0">
            <a:normAutofit/>
          </a:bodyPr>
          <a:lstStyle/>
          <a:p>
            <a:pPr marL="306000" lvl="0" indent="-306000" algn="l" rtl="0">
              <a:lnSpc>
                <a:spcPct val="80000"/>
              </a:lnSpc>
              <a:spcBef>
                <a:spcPts val="0"/>
              </a:spcBef>
              <a:spcAft>
                <a:spcPts val="0"/>
              </a:spcAft>
              <a:buSzPts val="1283"/>
              <a:buNone/>
            </a:pPr>
            <a:endParaRPr sz="1395"/>
          </a:p>
          <a:p>
            <a:pPr marL="306000" lvl="0" indent="-306000" algn="l" rtl="0">
              <a:lnSpc>
                <a:spcPct val="80000"/>
              </a:lnSpc>
              <a:spcBef>
                <a:spcPts val="879"/>
              </a:spcBef>
              <a:spcAft>
                <a:spcPts val="0"/>
              </a:spcAft>
              <a:buSzPts val="1283"/>
              <a:buNone/>
            </a:pPr>
            <a:endParaRPr sz="1395"/>
          </a:p>
          <a:p>
            <a:pPr marL="306000" lvl="0" indent="-224504" algn="l" rtl="0">
              <a:lnSpc>
                <a:spcPct val="80000"/>
              </a:lnSpc>
              <a:spcBef>
                <a:spcPts val="879"/>
              </a:spcBef>
              <a:spcAft>
                <a:spcPts val="0"/>
              </a:spcAft>
              <a:buSzPts val="1283"/>
              <a:buNone/>
            </a:pPr>
            <a:endParaRPr sz="1395"/>
          </a:p>
          <a:p>
            <a:pPr marL="630000" lvl="1" indent="-306000" algn="ctr" rtl="0">
              <a:lnSpc>
                <a:spcPct val="80000"/>
              </a:lnSpc>
              <a:spcBef>
                <a:spcPts val="1003"/>
              </a:spcBef>
              <a:spcAft>
                <a:spcPts val="0"/>
              </a:spcAft>
              <a:buSzPts val="1854"/>
              <a:buNone/>
            </a:pPr>
            <a:r>
              <a:rPr lang="en-US" sz="2015" b="1"/>
              <a:t>W</a:t>
            </a:r>
            <a:r>
              <a:rPr lang="en-US" sz="2015" b="1">
                <a:solidFill>
                  <a:schemeClr val="dk2"/>
                </a:solidFill>
              </a:rPr>
              <a:t>ounded not weaker.</a:t>
            </a:r>
            <a:endParaRPr/>
          </a:p>
          <a:p>
            <a:pPr marL="630000" lvl="1" indent="-306000" algn="ctr" rtl="0">
              <a:lnSpc>
                <a:spcPct val="80000"/>
              </a:lnSpc>
              <a:spcBef>
                <a:spcPts val="1003"/>
              </a:spcBef>
              <a:spcAft>
                <a:spcPts val="0"/>
              </a:spcAft>
              <a:buSzPts val="1854"/>
              <a:buNone/>
            </a:pPr>
            <a:r>
              <a:rPr lang="en-US" sz="2015" b="1"/>
              <a:t>E</a:t>
            </a:r>
            <a:r>
              <a:rPr lang="en-US" sz="2015" b="1">
                <a:solidFill>
                  <a:schemeClr val="dk2"/>
                </a:solidFill>
              </a:rPr>
              <a:t>nslaved not free</a:t>
            </a:r>
            <a:r>
              <a:rPr lang="en-US" sz="1704" b="1">
                <a:solidFill>
                  <a:schemeClr val="dk2"/>
                </a:solidFill>
              </a:rPr>
              <a:t>.</a:t>
            </a:r>
            <a:endParaRPr/>
          </a:p>
          <a:p>
            <a:pPr marL="306000" lvl="0" indent="-306000" algn="l" rtl="0">
              <a:lnSpc>
                <a:spcPct val="80000"/>
              </a:lnSpc>
              <a:spcBef>
                <a:spcPts val="879"/>
              </a:spcBef>
              <a:spcAft>
                <a:spcPts val="0"/>
              </a:spcAft>
              <a:buSzPts val="1283"/>
              <a:buNone/>
            </a:pPr>
            <a:endParaRPr sz="1395">
              <a:solidFill>
                <a:schemeClr val="dk2"/>
              </a:solidFill>
            </a:endParaRPr>
          </a:p>
          <a:p>
            <a:pPr marL="306000" lvl="0" indent="-306000" algn="ctr" rtl="0">
              <a:lnSpc>
                <a:spcPct val="80000"/>
              </a:lnSpc>
              <a:spcBef>
                <a:spcPts val="879"/>
              </a:spcBef>
              <a:spcAft>
                <a:spcPts val="0"/>
              </a:spcAft>
              <a:buSzPts val="1283"/>
              <a:buChar char="◼"/>
            </a:pPr>
            <a:r>
              <a:rPr lang="en-US" sz="1395">
                <a:solidFill>
                  <a:schemeClr val="dk2"/>
                </a:solidFill>
              </a:rPr>
              <a:t>Every move = injury</a:t>
            </a:r>
            <a:endParaRPr/>
          </a:p>
          <a:p>
            <a:pPr marL="306000" lvl="0" indent="-306000" algn="ctr" rtl="0">
              <a:lnSpc>
                <a:spcPct val="80000"/>
              </a:lnSpc>
              <a:spcBef>
                <a:spcPts val="879"/>
              </a:spcBef>
              <a:spcAft>
                <a:spcPts val="0"/>
              </a:spcAft>
              <a:buSzPts val="1283"/>
              <a:buChar char="◼"/>
            </a:pPr>
            <a:r>
              <a:rPr lang="en-US" sz="1395">
                <a:solidFill>
                  <a:schemeClr val="dk2"/>
                </a:solidFill>
              </a:rPr>
              <a:t>Literally </a:t>
            </a:r>
            <a:r>
              <a:rPr lang="en-US" sz="1395"/>
              <a:t>e</a:t>
            </a:r>
            <a:r>
              <a:rPr lang="en-US" sz="1395">
                <a:solidFill>
                  <a:schemeClr val="dk2"/>
                </a:solidFill>
              </a:rPr>
              <a:t>nsnared</a:t>
            </a:r>
            <a:endParaRPr/>
          </a:p>
          <a:p>
            <a:pPr marL="306000" lvl="0" indent="-306000" algn="ctr" rtl="0">
              <a:lnSpc>
                <a:spcPct val="80000"/>
              </a:lnSpc>
              <a:spcBef>
                <a:spcPts val="879"/>
              </a:spcBef>
              <a:spcAft>
                <a:spcPts val="0"/>
              </a:spcAft>
              <a:buSzPts val="1283"/>
              <a:buChar char="◼"/>
            </a:pPr>
            <a:r>
              <a:rPr lang="en-US" sz="1395">
                <a:solidFill>
                  <a:schemeClr val="dk2"/>
                </a:solidFill>
              </a:rPr>
              <a:t>Dangerous and </a:t>
            </a:r>
            <a:r>
              <a:rPr lang="en-US" sz="1395"/>
              <a:t>l</a:t>
            </a:r>
            <a:r>
              <a:rPr lang="en-US" sz="1395">
                <a:solidFill>
                  <a:schemeClr val="dk2"/>
                </a:solidFill>
              </a:rPr>
              <a:t>ife </a:t>
            </a:r>
            <a:r>
              <a:rPr lang="en-US" sz="1395"/>
              <a:t>s</a:t>
            </a:r>
            <a:r>
              <a:rPr lang="en-US" sz="1395">
                <a:solidFill>
                  <a:schemeClr val="dk2"/>
                </a:solidFill>
              </a:rPr>
              <a:t>tarving.</a:t>
            </a:r>
            <a:endParaRPr/>
          </a:p>
          <a:p>
            <a:pPr marL="306000" lvl="0" indent="-306000" algn="ctr" rtl="0">
              <a:lnSpc>
                <a:spcPct val="80000"/>
              </a:lnSpc>
              <a:spcBef>
                <a:spcPts val="879"/>
              </a:spcBef>
              <a:spcAft>
                <a:spcPts val="0"/>
              </a:spcAft>
              <a:buSzPts val="1283"/>
              <a:buChar char="◼"/>
            </a:pPr>
            <a:r>
              <a:rPr lang="en-US" sz="1395">
                <a:solidFill>
                  <a:schemeClr val="dk2"/>
                </a:solidFill>
              </a:rPr>
              <a:t>No clear path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2"/>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Gill Sans"/>
              <a:buNone/>
            </a:pPr>
            <a:r>
              <a:rPr lang="en-US">
                <a:solidFill>
                  <a:schemeClr val="lt1"/>
                </a:solidFill>
              </a:rPr>
              <a:t>KEEP PACE</a:t>
            </a:r>
            <a:endParaRPr>
              <a:solidFill>
                <a:schemeClr val="lt1"/>
              </a:solidFill>
            </a:endParaRPr>
          </a:p>
        </p:txBody>
      </p:sp>
      <p:sp>
        <p:nvSpPr>
          <p:cNvPr id="570" name="Google Shape;570;p52"/>
          <p:cNvSpPr txBox="1">
            <a:spLocks noGrp="1"/>
          </p:cNvSpPr>
          <p:nvPr>
            <p:ph type="body" idx="1"/>
          </p:nvPr>
        </p:nvSpPr>
        <p:spPr>
          <a:xfrm>
            <a:off x="304800" y="1600200"/>
            <a:ext cx="4343400" cy="4953000"/>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1656"/>
              <a:buChar char="◼"/>
            </a:pPr>
            <a:r>
              <a:rPr lang="en-US"/>
              <a:t>Might take a long time to be willing to let others know</a:t>
            </a:r>
            <a:endParaRPr/>
          </a:p>
          <a:p>
            <a:pPr marL="306000" lvl="0" indent="-306000" algn="l" rtl="0">
              <a:lnSpc>
                <a:spcPct val="100000"/>
              </a:lnSpc>
              <a:spcBef>
                <a:spcPts val="960"/>
              </a:spcBef>
              <a:spcAft>
                <a:spcPts val="0"/>
              </a:spcAft>
              <a:buSzPts val="1656"/>
              <a:buChar char="◼"/>
            </a:pPr>
            <a:r>
              <a:rPr lang="en-US"/>
              <a:t>You have much to lose </a:t>
            </a:r>
            <a:endParaRPr/>
          </a:p>
          <a:p>
            <a:pPr marL="306000" lvl="0" indent="-306000" algn="l" rtl="0">
              <a:lnSpc>
                <a:spcPct val="100000"/>
              </a:lnSpc>
              <a:spcBef>
                <a:spcPts val="960"/>
              </a:spcBef>
              <a:spcAft>
                <a:spcPts val="0"/>
              </a:spcAft>
              <a:buSzPts val="1656"/>
              <a:buChar char="◼"/>
            </a:pPr>
            <a:r>
              <a:rPr lang="en-US"/>
              <a:t>God is patient with us. You do not need people to tell you what to do. You are already married to someone who does.</a:t>
            </a:r>
            <a:endParaRPr/>
          </a:p>
          <a:p>
            <a:pPr marL="306000" lvl="0" indent="-306000" algn="l" rtl="0">
              <a:lnSpc>
                <a:spcPct val="100000"/>
              </a:lnSpc>
              <a:spcBef>
                <a:spcPts val="960"/>
              </a:spcBef>
              <a:spcAft>
                <a:spcPts val="0"/>
              </a:spcAft>
              <a:buSzPts val="1656"/>
              <a:buChar char="◼"/>
            </a:pPr>
            <a:r>
              <a:rPr lang="en-US"/>
              <a:t>Small steps build confidence and trust in the Lord.</a:t>
            </a:r>
            <a:endParaRPr/>
          </a:p>
          <a:p>
            <a:pPr marL="306000" lvl="0" indent="-306000" algn="l" rtl="0">
              <a:lnSpc>
                <a:spcPct val="100000"/>
              </a:lnSpc>
              <a:spcBef>
                <a:spcPts val="960"/>
              </a:spcBef>
              <a:spcAft>
                <a:spcPts val="0"/>
              </a:spcAft>
              <a:buSzPts val="1656"/>
              <a:buChar char="◼"/>
            </a:pPr>
            <a:r>
              <a:rPr lang="en-US"/>
              <a:t>Safety first</a:t>
            </a:r>
            <a:endParaRPr/>
          </a:p>
          <a:p>
            <a:pPr marL="306000" lvl="0" indent="-200844" algn="l" rtl="0">
              <a:lnSpc>
                <a:spcPct val="100000"/>
              </a:lnSpc>
              <a:spcBef>
                <a:spcPts val="960"/>
              </a:spcBef>
              <a:spcAft>
                <a:spcPts val="0"/>
              </a:spcAft>
              <a:buSzPts val="1656"/>
              <a:buNone/>
            </a:pPr>
            <a:endParaRPr/>
          </a:p>
        </p:txBody>
      </p:sp>
      <p:pic>
        <p:nvPicPr>
          <p:cNvPr id="571" name="Google Shape;571;p52"/>
          <p:cNvPicPr preferRelativeResize="0">
            <a:picLocks noGrp="1"/>
          </p:cNvPicPr>
          <p:nvPr>
            <p:ph type="body" idx="2"/>
          </p:nvPr>
        </p:nvPicPr>
        <p:blipFill rotWithShape="1">
          <a:blip r:embed="rId3">
            <a:alphaModFix/>
          </a:blip>
          <a:srcRect/>
          <a:stretch/>
        </p:blipFill>
        <p:spPr>
          <a:xfrm>
            <a:off x="4648200" y="2209800"/>
            <a:ext cx="4343400" cy="31932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1"/>
          <p:cNvSpPr txBox="1">
            <a:spLocks noGrp="1"/>
          </p:cNvSpPr>
          <p:nvPr>
            <p:ph type="title"/>
          </p:nvPr>
        </p:nvSpPr>
        <p:spPr>
          <a:xfrm>
            <a:off x="603848" y="561929"/>
            <a:ext cx="7554885" cy="10478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Gill Sans"/>
              <a:buNone/>
            </a:pPr>
            <a:r>
              <a:rPr lang="en-US">
                <a:solidFill>
                  <a:schemeClr val="lt1"/>
                </a:solidFill>
              </a:rPr>
              <a:t>HOW TO HELP THEM START SPEAKING</a:t>
            </a:r>
            <a:endParaRPr>
              <a:solidFill>
                <a:schemeClr val="lt1"/>
              </a:solidFill>
            </a:endParaRPr>
          </a:p>
        </p:txBody>
      </p:sp>
      <p:sp>
        <p:nvSpPr>
          <p:cNvPr id="577" name="Google Shape;577;p51"/>
          <p:cNvSpPr txBox="1">
            <a:spLocks noGrp="1"/>
          </p:cNvSpPr>
          <p:nvPr>
            <p:ph type="body" idx="1"/>
          </p:nvPr>
        </p:nvSpPr>
        <p:spPr>
          <a:xfrm>
            <a:off x="514350" y="2114550"/>
            <a:ext cx="3943350" cy="3543300"/>
          </a:xfrm>
          <a:prstGeom prst="rect">
            <a:avLst/>
          </a:prstGeom>
          <a:noFill/>
          <a:ln>
            <a:noFill/>
          </a:ln>
        </p:spPr>
        <p:txBody>
          <a:bodyPr spcFirstLastPara="1" wrap="square" lIns="91425" tIns="45700" rIns="91425" bIns="45700" anchor="ctr" anchorCtr="0">
            <a:normAutofit/>
          </a:bodyPr>
          <a:lstStyle/>
          <a:p>
            <a:pPr marL="306000" lvl="0" indent="-306000" algn="l" rtl="0">
              <a:lnSpc>
                <a:spcPct val="80000"/>
              </a:lnSpc>
              <a:spcBef>
                <a:spcPts val="0"/>
              </a:spcBef>
              <a:spcAft>
                <a:spcPts val="0"/>
              </a:spcAft>
              <a:buSzPts val="1408"/>
              <a:buFont typeface="Courier New"/>
              <a:buChar char="o"/>
            </a:pPr>
            <a:r>
              <a:rPr lang="en-US" sz="1530"/>
              <a:t>Ask for a timeline</a:t>
            </a:r>
            <a:endParaRPr/>
          </a:p>
          <a:p>
            <a:pPr marL="306000" lvl="0" indent="-306000" algn="l" rtl="0">
              <a:lnSpc>
                <a:spcPct val="80000"/>
              </a:lnSpc>
              <a:spcBef>
                <a:spcPts val="906"/>
              </a:spcBef>
              <a:spcAft>
                <a:spcPts val="0"/>
              </a:spcAft>
              <a:buSzPts val="1408"/>
              <a:buFont typeface="Courier New"/>
              <a:buChar char="o"/>
            </a:pPr>
            <a:r>
              <a:rPr lang="en-US" sz="1530"/>
              <a:t>Use discovery questions</a:t>
            </a:r>
            <a:endParaRPr/>
          </a:p>
          <a:p>
            <a:pPr marL="306000" lvl="0" indent="-306000" algn="l" rtl="0">
              <a:lnSpc>
                <a:spcPct val="80000"/>
              </a:lnSpc>
              <a:spcBef>
                <a:spcPts val="906"/>
              </a:spcBef>
              <a:spcAft>
                <a:spcPts val="0"/>
              </a:spcAft>
              <a:buSzPts val="1408"/>
              <a:buFont typeface="Courier New"/>
              <a:buChar char="o"/>
            </a:pPr>
            <a:r>
              <a:rPr lang="en-US" sz="1530" b="1"/>
              <a:t>Show empathy and your own reaction to what you hear.</a:t>
            </a:r>
            <a:endParaRPr/>
          </a:p>
          <a:p>
            <a:pPr marL="306000" lvl="0" indent="-306000" algn="l" rtl="0">
              <a:lnSpc>
                <a:spcPct val="80000"/>
              </a:lnSpc>
              <a:spcBef>
                <a:spcPts val="906"/>
              </a:spcBef>
              <a:spcAft>
                <a:spcPts val="0"/>
              </a:spcAft>
              <a:buSzPts val="1408"/>
              <a:buFont typeface="Courier New"/>
              <a:buChar char="o"/>
            </a:pPr>
            <a:r>
              <a:rPr lang="en-US" sz="1530"/>
              <a:t>What do they fear or anticipate?</a:t>
            </a:r>
            <a:endParaRPr/>
          </a:p>
          <a:p>
            <a:pPr marL="306000" lvl="0" indent="-306000" algn="l" rtl="0">
              <a:lnSpc>
                <a:spcPct val="80000"/>
              </a:lnSpc>
              <a:spcBef>
                <a:spcPts val="906"/>
              </a:spcBef>
              <a:spcAft>
                <a:spcPts val="0"/>
              </a:spcAft>
              <a:buSzPts val="1408"/>
              <a:buFont typeface="Courier New"/>
              <a:buChar char="o"/>
            </a:pPr>
            <a:r>
              <a:rPr lang="en-US" sz="1530"/>
              <a:t>What have they tried &amp; read?</a:t>
            </a:r>
            <a:endParaRPr/>
          </a:p>
          <a:p>
            <a:pPr marL="306000" lvl="0" indent="-306000" algn="l" rtl="0">
              <a:lnSpc>
                <a:spcPct val="80000"/>
              </a:lnSpc>
              <a:spcBef>
                <a:spcPts val="906"/>
              </a:spcBef>
              <a:spcAft>
                <a:spcPts val="0"/>
              </a:spcAft>
              <a:buSzPts val="1408"/>
              <a:buFont typeface="Courier New"/>
              <a:buChar char="o"/>
            </a:pPr>
            <a:r>
              <a:rPr lang="en-US" sz="1530"/>
              <a:t>How have they resisted the abuse?</a:t>
            </a:r>
            <a:endParaRPr/>
          </a:p>
          <a:p>
            <a:pPr marL="306000" lvl="0" indent="-306000" algn="l" rtl="0">
              <a:lnSpc>
                <a:spcPct val="80000"/>
              </a:lnSpc>
              <a:spcBef>
                <a:spcPts val="906"/>
              </a:spcBef>
              <a:spcAft>
                <a:spcPts val="0"/>
              </a:spcAft>
              <a:buSzPts val="1408"/>
              <a:buFont typeface="Courier New"/>
              <a:buChar char="o"/>
            </a:pPr>
            <a:r>
              <a:rPr lang="en-US" sz="1530"/>
              <a:t>Who have they told? How was it received?</a:t>
            </a:r>
            <a:endParaRPr/>
          </a:p>
          <a:p>
            <a:pPr marL="306000" lvl="0" indent="-306000" algn="l" rtl="0">
              <a:lnSpc>
                <a:spcPct val="80000"/>
              </a:lnSpc>
              <a:spcBef>
                <a:spcPts val="906"/>
              </a:spcBef>
              <a:spcAft>
                <a:spcPts val="0"/>
              </a:spcAft>
              <a:buSzPts val="1408"/>
              <a:buFont typeface="Courier New"/>
              <a:buChar char="o"/>
            </a:pPr>
            <a:r>
              <a:rPr lang="en-US" sz="1530"/>
              <a:t>Ask how/if they pray?</a:t>
            </a:r>
            <a:endParaRPr/>
          </a:p>
          <a:p>
            <a:pPr marL="306000" lvl="0" indent="-216617" algn="l" rtl="0">
              <a:lnSpc>
                <a:spcPct val="80000"/>
              </a:lnSpc>
              <a:spcBef>
                <a:spcPts val="906"/>
              </a:spcBef>
              <a:spcAft>
                <a:spcPts val="0"/>
              </a:spcAft>
              <a:buSzPts val="1408"/>
              <a:buFont typeface="Courier New"/>
              <a:buNone/>
            </a:pPr>
            <a:endParaRPr sz="1530"/>
          </a:p>
          <a:p>
            <a:pPr marL="306000" lvl="0" indent="-216617" algn="l" rtl="0">
              <a:lnSpc>
                <a:spcPct val="80000"/>
              </a:lnSpc>
              <a:spcBef>
                <a:spcPts val="906"/>
              </a:spcBef>
              <a:spcAft>
                <a:spcPts val="0"/>
              </a:spcAft>
              <a:buSzPts val="1408"/>
              <a:buNone/>
            </a:pPr>
            <a:endParaRPr sz="1530"/>
          </a:p>
        </p:txBody>
      </p:sp>
      <p:sp>
        <p:nvSpPr>
          <p:cNvPr id="578" name="Google Shape;578;p51"/>
          <p:cNvSpPr txBox="1">
            <a:spLocks noGrp="1"/>
          </p:cNvSpPr>
          <p:nvPr>
            <p:ph type="body" idx="2"/>
          </p:nvPr>
        </p:nvSpPr>
        <p:spPr>
          <a:xfrm>
            <a:off x="5152126" y="2228850"/>
            <a:ext cx="2811780" cy="3429000"/>
          </a:xfrm>
          <a:prstGeom prst="rect">
            <a:avLst/>
          </a:prstGeom>
          <a:noFill/>
          <a:ln>
            <a:noFill/>
          </a:ln>
        </p:spPr>
        <p:txBody>
          <a:bodyPr spcFirstLastPara="1" wrap="square" lIns="91425" tIns="45700" rIns="91425" bIns="45700" anchor="ctr" anchorCtr="0">
            <a:normAutofit/>
          </a:bodyPr>
          <a:lstStyle/>
          <a:p>
            <a:pPr marL="306000" lvl="0" indent="-306000" algn="l" rtl="0">
              <a:lnSpc>
                <a:spcPct val="80000"/>
              </a:lnSpc>
              <a:spcBef>
                <a:spcPts val="0"/>
              </a:spcBef>
              <a:spcAft>
                <a:spcPts val="0"/>
              </a:spcAft>
              <a:buSzPts val="1408"/>
              <a:buFont typeface="Courier New"/>
              <a:buChar char="o"/>
            </a:pPr>
            <a:r>
              <a:rPr lang="en-US" sz="1530"/>
              <a:t>Do not shape it (yet)- Listen</a:t>
            </a:r>
            <a:endParaRPr/>
          </a:p>
          <a:p>
            <a:pPr marL="306000" lvl="0" indent="-306000" algn="l" rtl="0">
              <a:lnSpc>
                <a:spcPct val="80000"/>
              </a:lnSpc>
              <a:spcBef>
                <a:spcPts val="906"/>
              </a:spcBef>
              <a:spcAft>
                <a:spcPts val="0"/>
              </a:spcAft>
              <a:buSzPts val="1408"/>
              <a:buFont typeface="Courier New"/>
              <a:buChar char="o"/>
            </a:pPr>
            <a:r>
              <a:rPr lang="en-US" sz="1530"/>
              <a:t>Important to hear their words and experiences</a:t>
            </a:r>
            <a:endParaRPr/>
          </a:p>
          <a:p>
            <a:pPr marL="306000" lvl="0" indent="-306000" algn="l" rtl="0">
              <a:lnSpc>
                <a:spcPct val="80000"/>
              </a:lnSpc>
              <a:spcBef>
                <a:spcPts val="906"/>
              </a:spcBef>
              <a:spcAft>
                <a:spcPts val="0"/>
              </a:spcAft>
              <a:buSzPts val="1408"/>
              <a:buFont typeface="Courier New"/>
              <a:buChar char="o"/>
            </a:pPr>
            <a:r>
              <a:rPr lang="en-US" sz="1530"/>
              <a:t>Allow them to repeat </a:t>
            </a:r>
            <a:endParaRPr sz="1402"/>
          </a:p>
          <a:p>
            <a:pPr marL="630000" lvl="1" indent="-306000" algn="l" rtl="0">
              <a:lnSpc>
                <a:spcPct val="80000"/>
              </a:lnSpc>
              <a:spcBef>
                <a:spcPts val="872"/>
              </a:spcBef>
              <a:spcAft>
                <a:spcPts val="0"/>
              </a:spcAft>
              <a:buSzPts val="1251"/>
              <a:buNone/>
            </a:pPr>
            <a:r>
              <a:rPr lang="en-US" sz="1360"/>
              <a:t> background noise in their head.</a:t>
            </a:r>
            <a:endParaRPr/>
          </a:p>
          <a:p>
            <a:pPr marL="306000" lvl="0" indent="-306000" algn="l" rtl="0">
              <a:lnSpc>
                <a:spcPct val="80000"/>
              </a:lnSpc>
              <a:spcBef>
                <a:spcPts val="906"/>
              </a:spcBef>
              <a:spcAft>
                <a:spcPts val="0"/>
              </a:spcAft>
              <a:buSzPts val="1408"/>
              <a:buFont typeface="Courier New"/>
              <a:buChar char="o"/>
            </a:pPr>
            <a:r>
              <a:rPr lang="en-US" sz="1530"/>
              <a:t>Remember you cannot “solve” oppression- </a:t>
            </a:r>
            <a:endParaRPr/>
          </a:p>
          <a:p>
            <a:pPr marL="306000" lvl="0" indent="-306000" algn="l" rtl="0">
              <a:lnSpc>
                <a:spcPct val="80000"/>
              </a:lnSpc>
              <a:spcBef>
                <a:spcPts val="906"/>
              </a:spcBef>
              <a:spcAft>
                <a:spcPts val="0"/>
              </a:spcAft>
              <a:buSzPts val="1408"/>
              <a:buFont typeface="Courier New"/>
              <a:buChar char="o"/>
            </a:pPr>
            <a:r>
              <a:rPr lang="en-US" sz="1530"/>
              <a:t>Normalize their reactions.</a:t>
            </a:r>
            <a:endParaRPr/>
          </a:p>
          <a:p>
            <a:pPr marL="306000" lvl="0" indent="-216617" algn="l" rtl="0">
              <a:lnSpc>
                <a:spcPct val="80000"/>
              </a:lnSpc>
              <a:spcBef>
                <a:spcPts val="906"/>
              </a:spcBef>
              <a:spcAft>
                <a:spcPts val="0"/>
              </a:spcAft>
              <a:buSzPts val="1408"/>
              <a:buFont typeface="Courier New"/>
              <a:buNone/>
            </a:pPr>
            <a:endParaRPr sz="1530"/>
          </a:p>
          <a:p>
            <a:pPr marL="306000" lvl="0" indent="-306000" algn="ctr" rtl="0">
              <a:lnSpc>
                <a:spcPct val="80000"/>
              </a:lnSpc>
              <a:spcBef>
                <a:spcPts val="906"/>
              </a:spcBef>
              <a:spcAft>
                <a:spcPts val="0"/>
              </a:spcAft>
              <a:buSzPts val="1408"/>
              <a:buNone/>
            </a:pPr>
            <a:r>
              <a:rPr lang="en-US" sz="1530" b="1">
                <a:solidFill>
                  <a:schemeClr val="accent1"/>
                </a:solidFill>
                <a:latin typeface="Aharoni"/>
                <a:ea typeface="Aharoni"/>
                <a:cs typeface="Aharoni"/>
                <a:sym typeface="Aharoni"/>
              </a:rPr>
              <a:t>Remember this is a</a:t>
            </a:r>
            <a:endParaRPr/>
          </a:p>
          <a:p>
            <a:pPr marL="306000" lvl="0" indent="-306000" algn="ctr" rtl="0">
              <a:lnSpc>
                <a:spcPct val="80000"/>
              </a:lnSpc>
              <a:spcBef>
                <a:spcPts val="906"/>
              </a:spcBef>
              <a:spcAft>
                <a:spcPts val="0"/>
              </a:spcAft>
              <a:buSzPts val="1408"/>
              <a:buNone/>
            </a:pPr>
            <a:r>
              <a:rPr lang="en-US" sz="1530" b="1">
                <a:solidFill>
                  <a:schemeClr val="accent1"/>
                </a:solidFill>
                <a:latin typeface="Aharoni"/>
                <a:ea typeface="Aharoni"/>
                <a:cs typeface="Aharoni"/>
                <a:sym typeface="Aharoni"/>
              </a:rPr>
              <a:t> long journey</a:t>
            </a:r>
            <a:endParaRPr/>
          </a:p>
          <a:p>
            <a:pPr marL="306000" lvl="0" indent="-216617" algn="l" rtl="0">
              <a:lnSpc>
                <a:spcPct val="80000"/>
              </a:lnSpc>
              <a:spcBef>
                <a:spcPts val="906"/>
              </a:spcBef>
              <a:spcAft>
                <a:spcPts val="0"/>
              </a:spcAft>
              <a:buSzPts val="1408"/>
              <a:buFont typeface="Courier New"/>
              <a:buNone/>
            </a:pPr>
            <a:endParaRPr sz="1530"/>
          </a:p>
          <a:p>
            <a:pPr marL="306000" lvl="0" indent="-216617" algn="l" rtl="0">
              <a:lnSpc>
                <a:spcPct val="80000"/>
              </a:lnSpc>
              <a:spcBef>
                <a:spcPts val="906"/>
              </a:spcBef>
              <a:spcAft>
                <a:spcPts val="0"/>
              </a:spcAft>
              <a:buSzPts val="1408"/>
              <a:buFont typeface="Courier New"/>
              <a:buNone/>
            </a:pPr>
            <a:endParaRPr sz="1530"/>
          </a:p>
        </p:txBody>
      </p:sp>
      <p:pic>
        <p:nvPicPr>
          <p:cNvPr id="579" name="Google Shape;579;p51"/>
          <p:cNvPicPr preferRelativeResize="0"/>
          <p:nvPr/>
        </p:nvPicPr>
        <p:blipFill>
          <a:blip r:embed="rId3">
            <a:alphaModFix/>
          </a:blip>
          <a:stretch>
            <a:fillRect/>
          </a:stretch>
        </p:blipFill>
        <p:spPr>
          <a:xfrm>
            <a:off x="1800" y="0"/>
            <a:ext cx="9144000" cy="68606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6"/>
          <p:cNvSpPr txBox="1">
            <a:spLocks noGrp="1"/>
          </p:cNvSpPr>
          <p:nvPr>
            <p:ph type="ctrTitle"/>
          </p:nvPr>
        </p:nvSpPr>
        <p:spPr>
          <a:xfrm>
            <a:off x="598100" y="2366963"/>
            <a:ext cx="8222100" cy="1118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600"/>
              <a:buFont typeface="Gill Sans"/>
              <a:buNone/>
            </a:pPr>
            <a:r>
              <a:rPr lang="en-US"/>
              <a:t>MINISTRY TO AN OPPRESSOR</a:t>
            </a:r>
            <a:endParaRPr/>
          </a:p>
        </p:txBody>
      </p:sp>
      <p:sp>
        <p:nvSpPr>
          <p:cNvPr id="585" name="Google Shape;585;p26"/>
          <p:cNvSpPr txBox="1">
            <a:spLocks noGrp="1"/>
          </p:cNvSpPr>
          <p:nvPr>
            <p:ph type="subTitle" idx="1"/>
          </p:nvPr>
        </p:nvSpPr>
        <p:spPr>
          <a:xfrm>
            <a:off x="598088" y="3621217"/>
            <a:ext cx="8222100" cy="57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ct val="92027"/>
              <a:buNone/>
            </a:pPr>
            <a:r>
              <a:rPr lang="en-US" sz="1480">
                <a:solidFill>
                  <a:schemeClr val="dk1"/>
                </a:solidFill>
                <a:latin typeface="Candara"/>
                <a:ea typeface="Candara"/>
                <a:cs typeface="Candara"/>
                <a:sym typeface="Candara"/>
              </a:rPr>
              <a:t>LET HIM KNOW THAT WHOEVER BRINGS BACK A SINNER FROM HIS WANDERING WILL SAVE HIS SOUL FROM DEATH AND WILL COVER A MULTITUDE OF SINS. </a:t>
            </a:r>
            <a:r>
              <a:rPr lang="en-US" sz="832">
                <a:solidFill>
                  <a:schemeClr val="dk1"/>
                </a:solidFill>
                <a:latin typeface="Candara"/>
                <a:ea typeface="Candara"/>
                <a:cs typeface="Candara"/>
                <a:sym typeface="Candara"/>
              </a:rPr>
              <a:t>JAMES 5:20 </a:t>
            </a:r>
            <a:endParaRPr/>
          </a:p>
          <a:p>
            <a:pPr marL="0" lvl="0" indent="0" algn="l" rtl="0">
              <a:lnSpc>
                <a:spcPct val="90000"/>
              </a:lnSpc>
              <a:spcBef>
                <a:spcPts val="896"/>
              </a:spcBef>
              <a:spcAft>
                <a:spcPts val="0"/>
              </a:spcAft>
              <a:buSzPct val="92027"/>
              <a:buNone/>
            </a:pPr>
            <a:endParaRPr sz="148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9"/>
        <p:cNvGrpSpPr/>
        <p:nvPr/>
      </p:nvGrpSpPr>
      <p:grpSpPr>
        <a:xfrm>
          <a:off x="0" y="0"/>
          <a:ext cx="0" cy="0"/>
          <a:chOff x="0" y="0"/>
          <a:chExt cx="0" cy="0"/>
        </a:xfrm>
      </p:grpSpPr>
      <p:sp>
        <p:nvSpPr>
          <p:cNvPr id="590" name="Google Shape;590;g186f8b9ec00_0_642"/>
          <p:cNvSpPr txBox="1">
            <a:spLocks noGrp="1"/>
          </p:cNvSpPr>
          <p:nvPr>
            <p:ph type="title"/>
          </p:nvPr>
        </p:nvSpPr>
        <p:spPr>
          <a:xfrm>
            <a:off x="1007702" y="720294"/>
            <a:ext cx="3833700" cy="12048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a:t>WITH OPPRESSORS WE NEED MORE INFORMATION TO ASSESS IF THEY DESIRE TO CHANGE</a:t>
            </a:r>
            <a:endParaRPr/>
          </a:p>
        </p:txBody>
      </p:sp>
      <p:sp>
        <p:nvSpPr>
          <p:cNvPr id="591" name="Google Shape;591;g186f8b9ec00_0_642"/>
          <p:cNvSpPr txBox="1">
            <a:spLocks noGrp="1"/>
          </p:cNvSpPr>
          <p:nvPr>
            <p:ph type="body" idx="1"/>
          </p:nvPr>
        </p:nvSpPr>
        <p:spPr>
          <a:xfrm>
            <a:off x="200891" y="2239242"/>
            <a:ext cx="5763600" cy="4117200"/>
          </a:xfrm>
          <a:prstGeom prst="rect">
            <a:avLst/>
          </a:prstGeom>
          <a:noFill/>
          <a:ln>
            <a:noFill/>
          </a:ln>
        </p:spPr>
        <p:txBody>
          <a:bodyPr spcFirstLastPara="1" wrap="square" lIns="91425" tIns="45700" rIns="91425" bIns="45700" anchor="t" anchorCtr="0">
            <a:normAutofit lnSpcReduction="10000"/>
          </a:bodyPr>
          <a:lstStyle/>
          <a:p>
            <a:pPr marL="742950" marR="0" lvl="0" indent="-285750" algn="l" rtl="0">
              <a:lnSpc>
                <a:spcPct val="107000"/>
              </a:lnSpc>
              <a:spcBef>
                <a:spcPts val="0"/>
              </a:spcBef>
              <a:spcAft>
                <a:spcPts val="0"/>
              </a:spcAft>
              <a:buClr>
                <a:schemeClr val="dk1"/>
              </a:buClr>
              <a:buSzPts val="1800"/>
              <a:buFont typeface="Arial"/>
              <a:buChar char="•"/>
            </a:pPr>
            <a:r>
              <a:rPr lang="en-US" sz="1800" dirty="0">
                <a:latin typeface="Calibri"/>
                <a:ea typeface="Calibri"/>
                <a:cs typeface="Calibri"/>
                <a:sym typeface="Calibri"/>
              </a:rPr>
              <a:t>We want to access a person’s openness to repentance; their current sin pattern is not just devastating them but those around them </a:t>
            </a:r>
            <a:endParaRPr dirty="0"/>
          </a:p>
          <a:p>
            <a:pPr marL="742950" marR="0" lvl="0" indent="-285750" algn="l" rtl="0">
              <a:lnSpc>
                <a:spcPct val="107000"/>
              </a:lnSpc>
              <a:spcBef>
                <a:spcPts val="0"/>
              </a:spcBef>
              <a:spcAft>
                <a:spcPts val="0"/>
              </a:spcAft>
              <a:buClr>
                <a:schemeClr val="dk1"/>
              </a:buClr>
              <a:buSzPts val="1800"/>
              <a:buFont typeface="Arial"/>
              <a:buChar char="•"/>
            </a:pPr>
            <a:r>
              <a:rPr lang="en-US" sz="1800" dirty="0">
                <a:latin typeface="Calibri"/>
                <a:ea typeface="Calibri"/>
                <a:cs typeface="Calibri"/>
                <a:sym typeface="Calibri"/>
              </a:rPr>
              <a:t>In DA, we must work with an information base- not just what we encounter in counseling. </a:t>
            </a:r>
            <a:endParaRPr dirty="0"/>
          </a:p>
          <a:p>
            <a:pPr marL="457200" marR="0" lvl="0" indent="0" algn="l" rtl="0">
              <a:lnSpc>
                <a:spcPct val="107000"/>
              </a:lnSpc>
              <a:spcBef>
                <a:spcPts val="0"/>
              </a:spcBef>
              <a:spcAft>
                <a:spcPts val="0"/>
              </a:spcAft>
              <a:buClr>
                <a:schemeClr val="dk1"/>
              </a:buClr>
              <a:buSzPts val="1800"/>
              <a:buNone/>
            </a:pPr>
            <a:endParaRPr sz="1800" dirty="0">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800"/>
              <a:buFont typeface="Arial"/>
              <a:buAutoNum type="arabicPeriod"/>
            </a:pPr>
            <a:r>
              <a:rPr lang="en-US" sz="1800" dirty="0">
                <a:latin typeface="Calibri"/>
                <a:ea typeface="Calibri"/>
                <a:cs typeface="Calibri"/>
                <a:sym typeface="Calibri"/>
              </a:rPr>
              <a:t>What is the victim is reporting</a:t>
            </a:r>
            <a:endParaRPr lang="en-US" dirty="0"/>
          </a:p>
          <a:p>
            <a:pPr marL="457200" lvl="1" indent="0" algn="l" rtl="0">
              <a:lnSpc>
                <a:spcPct val="107000"/>
              </a:lnSpc>
              <a:spcBef>
                <a:spcPts val="0"/>
              </a:spcBef>
              <a:spcAft>
                <a:spcPts val="0"/>
              </a:spcAft>
              <a:buClr>
                <a:srgbClr val="888888"/>
              </a:buClr>
              <a:buSzPts val="2400"/>
              <a:buNone/>
            </a:pPr>
            <a:r>
              <a:rPr lang="en-US" sz="1900" dirty="0">
                <a:latin typeface="Calibri"/>
                <a:ea typeface="Calibri"/>
                <a:cs typeface="Calibri"/>
                <a:sym typeface="Calibri"/>
              </a:rPr>
              <a:t>the victim is the only one who sees what is happening behind closed doors</a:t>
            </a:r>
            <a:endParaRPr lang="en-US" dirty="0"/>
          </a:p>
          <a:p>
            <a:pPr marL="342900" marR="0" lvl="0" indent="-342900" algn="l" rtl="0">
              <a:lnSpc>
                <a:spcPct val="107000"/>
              </a:lnSpc>
              <a:spcBef>
                <a:spcPts val="0"/>
              </a:spcBef>
              <a:spcAft>
                <a:spcPts val="0"/>
              </a:spcAft>
              <a:buClr>
                <a:schemeClr val="dk1"/>
              </a:buClr>
              <a:buSzPts val="1800"/>
              <a:buFont typeface="Arial"/>
              <a:buAutoNum type="arabicPeriod"/>
            </a:pPr>
            <a:r>
              <a:rPr lang="en-US" sz="1800" dirty="0">
                <a:latin typeface="Calibri"/>
                <a:ea typeface="Calibri"/>
                <a:cs typeface="Calibri"/>
                <a:sym typeface="Calibri"/>
              </a:rPr>
              <a:t>Knowledge of what we know about the typical patterns of oppressors</a:t>
            </a:r>
            <a:endParaRPr dirty="0"/>
          </a:p>
          <a:p>
            <a:pPr marL="457200" lvl="1" indent="0" algn="l" rtl="0">
              <a:lnSpc>
                <a:spcPct val="107000"/>
              </a:lnSpc>
              <a:spcBef>
                <a:spcPts val="0"/>
              </a:spcBef>
              <a:spcAft>
                <a:spcPts val="0"/>
              </a:spcAft>
              <a:buClr>
                <a:srgbClr val="888888"/>
              </a:buClr>
              <a:buSzPts val="1900"/>
              <a:buNone/>
            </a:pPr>
            <a:r>
              <a:rPr lang="en-US" sz="1900" dirty="0">
                <a:latin typeface="Calibri"/>
                <a:ea typeface="Calibri"/>
                <a:cs typeface="Calibri"/>
                <a:sym typeface="Calibri"/>
              </a:rPr>
              <a:t>what are the unique idolatries and behaviors of one who oppresses</a:t>
            </a:r>
            <a:endParaRPr dirty="0"/>
          </a:p>
          <a:p>
            <a:pPr marL="342900" marR="0" lvl="0" indent="-342900" algn="l" rtl="0">
              <a:lnSpc>
                <a:spcPct val="107000"/>
              </a:lnSpc>
              <a:spcBef>
                <a:spcPts val="0"/>
              </a:spcBef>
              <a:spcAft>
                <a:spcPts val="0"/>
              </a:spcAft>
              <a:buClr>
                <a:schemeClr val="dk1"/>
              </a:buClr>
              <a:buSzPts val="1800"/>
              <a:buFont typeface="Arial"/>
              <a:buAutoNum type="arabicPeriod"/>
            </a:pPr>
            <a:r>
              <a:rPr lang="en-US" sz="1800" dirty="0">
                <a:latin typeface="Calibri"/>
                <a:ea typeface="Calibri"/>
                <a:cs typeface="Calibri"/>
                <a:sym typeface="Calibri"/>
              </a:rPr>
              <a:t>Your interactions with the oppressor</a:t>
            </a:r>
            <a:endParaRPr dirty="0"/>
          </a:p>
          <a:p>
            <a:pPr marL="0" lvl="0" indent="0" algn="l" rtl="0">
              <a:lnSpc>
                <a:spcPct val="100000"/>
              </a:lnSpc>
              <a:spcBef>
                <a:spcPts val="1800"/>
              </a:spcBef>
              <a:spcAft>
                <a:spcPts val="1200"/>
              </a:spcAft>
              <a:buClr>
                <a:schemeClr val="dk1"/>
              </a:buClr>
              <a:buSzPts val="1400"/>
              <a:buNone/>
            </a:pPr>
            <a:endParaRPr dirty="0"/>
          </a:p>
        </p:txBody>
      </p:sp>
      <p:sp>
        <p:nvSpPr>
          <p:cNvPr id="592" name="Google Shape;592;g186f8b9ec00_0_64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18</a:t>
            </a:fld>
            <a:endParaRPr/>
          </a:p>
        </p:txBody>
      </p:sp>
      <p:pic>
        <p:nvPicPr>
          <p:cNvPr id="593" name="Google Shape;593;g186f8b9ec00_0_642" descr="When Home Hurts: A Guide for Responding Wisely to Domestic Abuse in Your Church"/>
          <p:cNvPicPr preferRelativeResize="0"/>
          <p:nvPr/>
        </p:nvPicPr>
        <p:blipFill rotWithShape="1">
          <a:blip r:embed="rId3">
            <a:alphaModFix/>
          </a:blip>
          <a:srcRect/>
          <a:stretch/>
        </p:blipFill>
        <p:spPr>
          <a:xfrm rot="303214">
            <a:off x="7010400" y="3217182"/>
            <a:ext cx="1348546" cy="211498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7"/>
        <p:cNvGrpSpPr/>
        <p:nvPr/>
      </p:nvGrpSpPr>
      <p:grpSpPr>
        <a:xfrm>
          <a:off x="0" y="0"/>
          <a:ext cx="0" cy="0"/>
          <a:chOff x="0" y="0"/>
          <a:chExt cx="0" cy="0"/>
        </a:xfrm>
      </p:grpSpPr>
      <p:sp>
        <p:nvSpPr>
          <p:cNvPr id="598" name="Google Shape;598;p30"/>
          <p:cNvSpPr txBox="1">
            <a:spLocks noGrp="1"/>
          </p:cNvSpPr>
          <p:nvPr>
            <p:ph type="title"/>
          </p:nvPr>
        </p:nvSpPr>
        <p:spPr>
          <a:xfrm>
            <a:off x="360950" y="274950"/>
            <a:ext cx="8205900" cy="10833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accent1"/>
              </a:buClr>
              <a:buSzPts val="2400"/>
              <a:buFont typeface="Georgia"/>
              <a:buNone/>
            </a:pPr>
            <a:r>
              <a:rPr lang="en-US">
                <a:solidFill>
                  <a:schemeClr val="lt1"/>
                </a:solidFill>
              </a:rPr>
              <a:t>Ensnaring distorted beliefs</a:t>
            </a:r>
            <a:endParaRPr>
              <a:solidFill>
                <a:schemeClr val="lt1"/>
              </a:solidFill>
            </a:endParaRPr>
          </a:p>
        </p:txBody>
      </p:sp>
      <p:sp>
        <p:nvSpPr>
          <p:cNvPr id="599" name="Google Shape;599;p30"/>
          <p:cNvSpPr txBox="1">
            <a:spLocks noGrp="1"/>
          </p:cNvSpPr>
          <p:nvPr>
            <p:ph type="body" idx="1"/>
          </p:nvPr>
        </p:nvSpPr>
        <p:spPr>
          <a:xfrm>
            <a:off x="581192" y="2228003"/>
            <a:ext cx="7989900" cy="36309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700"/>
              <a:buFont typeface="Arial"/>
              <a:buChar char="•"/>
            </a:pPr>
            <a:r>
              <a:rPr lang="en-US" dirty="0"/>
              <a:t>I was created to be worshiped, not as a worshiper. </a:t>
            </a:r>
            <a:endParaRPr dirty="0"/>
          </a:p>
          <a:p>
            <a:pPr marL="342900" lvl="0" indent="-342900" algn="l" rtl="0">
              <a:lnSpc>
                <a:spcPct val="100000"/>
              </a:lnSpc>
              <a:spcBef>
                <a:spcPts val="400"/>
              </a:spcBef>
              <a:spcAft>
                <a:spcPts val="0"/>
              </a:spcAft>
              <a:buSzPts val="1700"/>
              <a:buFont typeface="Arial"/>
              <a:buChar char="•"/>
            </a:pPr>
            <a:r>
              <a:rPr lang="en-US" dirty="0"/>
              <a:t>My words are the wisest and true words. </a:t>
            </a:r>
            <a:endParaRPr dirty="0"/>
          </a:p>
          <a:p>
            <a:pPr marL="342900" lvl="0" indent="-342900" algn="l" rtl="0">
              <a:lnSpc>
                <a:spcPct val="100000"/>
              </a:lnSpc>
              <a:spcBef>
                <a:spcPts val="400"/>
              </a:spcBef>
              <a:spcAft>
                <a:spcPts val="0"/>
              </a:spcAft>
              <a:buSzPts val="1700"/>
              <a:buFont typeface="Arial"/>
              <a:buChar char="•"/>
            </a:pPr>
            <a:r>
              <a:rPr lang="en-US" dirty="0"/>
              <a:t>Everyone should worship me &amp; work to bring me glory and honor.</a:t>
            </a:r>
            <a:endParaRPr dirty="0"/>
          </a:p>
          <a:p>
            <a:pPr marL="342900" lvl="0" indent="-342900" algn="l" rtl="0">
              <a:lnSpc>
                <a:spcPct val="100000"/>
              </a:lnSpc>
              <a:spcBef>
                <a:spcPts val="400"/>
              </a:spcBef>
              <a:spcAft>
                <a:spcPts val="0"/>
              </a:spcAft>
              <a:buSzPts val="1700"/>
              <a:buFont typeface="Arial"/>
              <a:buChar char="•"/>
            </a:pPr>
            <a:r>
              <a:rPr lang="en-US" dirty="0"/>
              <a:t>My thoughts and opinions are infallible and perfect.</a:t>
            </a:r>
            <a:endParaRPr dirty="0"/>
          </a:p>
          <a:p>
            <a:pPr marL="342900" lvl="0" indent="-342900" algn="l" rtl="0">
              <a:lnSpc>
                <a:spcPct val="100000"/>
              </a:lnSpc>
              <a:spcBef>
                <a:spcPts val="400"/>
              </a:spcBef>
              <a:spcAft>
                <a:spcPts val="0"/>
              </a:spcAft>
              <a:buSzPts val="1700"/>
              <a:buFont typeface="Arial"/>
              <a:buChar char="•"/>
            </a:pPr>
            <a:r>
              <a:rPr lang="en-US" dirty="0"/>
              <a:t>I do not require forgiveness. </a:t>
            </a:r>
            <a:endParaRPr dirty="0"/>
          </a:p>
          <a:p>
            <a:pPr marL="342900" lvl="0" indent="-342900" algn="l" rtl="0">
              <a:lnSpc>
                <a:spcPct val="100000"/>
              </a:lnSpc>
              <a:spcBef>
                <a:spcPts val="400"/>
              </a:spcBef>
              <a:spcAft>
                <a:spcPts val="0"/>
              </a:spcAft>
              <a:buSzPts val="1700"/>
              <a:buFont typeface="Arial"/>
              <a:buChar char="•"/>
            </a:pPr>
            <a:r>
              <a:rPr lang="en-US" dirty="0"/>
              <a:t>I do not hurt others; they injure me.  </a:t>
            </a:r>
            <a:endParaRPr dirty="0"/>
          </a:p>
          <a:p>
            <a:pPr marL="342900" lvl="0" indent="-342900" algn="l" rtl="0">
              <a:lnSpc>
                <a:spcPct val="100000"/>
              </a:lnSpc>
              <a:spcBef>
                <a:spcPts val="400"/>
              </a:spcBef>
              <a:spcAft>
                <a:spcPts val="0"/>
              </a:spcAft>
              <a:buSzPts val="1700"/>
              <a:buFont typeface="Arial"/>
              <a:buChar char="•"/>
            </a:pPr>
            <a:r>
              <a:rPr lang="en-US" dirty="0"/>
              <a:t>My expectations are reasonable; others’ are not. </a:t>
            </a:r>
            <a:endParaRPr dirty="0"/>
          </a:p>
          <a:p>
            <a:pPr marL="342900" lvl="0" indent="-342900" algn="l" rtl="0">
              <a:lnSpc>
                <a:spcPct val="100000"/>
              </a:lnSpc>
              <a:spcBef>
                <a:spcPts val="400"/>
              </a:spcBef>
              <a:spcAft>
                <a:spcPts val="0"/>
              </a:spcAft>
              <a:buSzPts val="1700"/>
              <a:buFont typeface="Arial"/>
              <a:buChar char="•"/>
            </a:pPr>
            <a:r>
              <a:rPr lang="en-US" dirty="0"/>
              <a:t>My care of others is impeccable. </a:t>
            </a:r>
            <a:endParaRPr dirty="0"/>
          </a:p>
          <a:p>
            <a:pPr marL="342900" lvl="0" indent="-342900" algn="l" rtl="0">
              <a:lnSpc>
                <a:spcPct val="100000"/>
              </a:lnSpc>
              <a:spcBef>
                <a:spcPts val="400"/>
              </a:spcBef>
              <a:spcAft>
                <a:spcPts val="0"/>
              </a:spcAft>
              <a:buSzPts val="1700"/>
              <a:buFont typeface="Arial"/>
              <a:buChar char="•"/>
            </a:pPr>
            <a:r>
              <a:rPr lang="en-US" dirty="0"/>
              <a:t>All of creation exists for me to serve my needs and wants.</a:t>
            </a:r>
            <a:endParaRPr dirty="0"/>
          </a:p>
          <a:p>
            <a:pPr marL="205740" lvl="0" indent="-96440" algn="l" rtl="0">
              <a:lnSpc>
                <a:spcPct val="100000"/>
              </a:lnSpc>
              <a:spcBef>
                <a:spcPts val="405"/>
              </a:spcBef>
              <a:spcAft>
                <a:spcPts val="0"/>
              </a:spcAft>
              <a:buSzPts val="1721"/>
              <a:buNone/>
            </a:pPr>
            <a:endParaRPr dirty="0"/>
          </a:p>
          <a:p>
            <a:pPr marL="205740" lvl="0" indent="-96440" algn="l" rtl="0">
              <a:lnSpc>
                <a:spcPct val="100000"/>
              </a:lnSpc>
              <a:spcBef>
                <a:spcPts val="405"/>
              </a:spcBef>
              <a:spcAft>
                <a:spcPts val="0"/>
              </a:spcAft>
              <a:buSzPts val="1721"/>
              <a:buNone/>
            </a:pPr>
            <a:endParaRPr dirty="0"/>
          </a:p>
        </p:txBody>
      </p:sp>
      <p:sp>
        <p:nvSpPr>
          <p:cNvPr id="600" name="Google Shape;600;p30"/>
          <p:cNvSpPr txBox="1"/>
          <p:nvPr/>
        </p:nvSpPr>
        <p:spPr>
          <a:xfrm>
            <a:off x="192882" y="5310092"/>
            <a:ext cx="803671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Georgia"/>
                <a:ea typeface="Georgia"/>
                <a:cs typeface="Georgia"/>
                <a:sym typeface="Georgia"/>
              </a:rPr>
              <a:t>These are all true of our relationship with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186f8b9ec00_0_2455"/>
          <p:cNvSpPr txBox="1">
            <a:spLocks noGrp="1"/>
          </p:cNvSpPr>
          <p:nvPr>
            <p:ph type="body" idx="1"/>
          </p:nvPr>
        </p:nvSpPr>
        <p:spPr>
          <a:xfrm>
            <a:off x="3934474" y="726910"/>
            <a:ext cx="4426800" cy="29307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181818"/>
              </a:buClr>
              <a:buSzPts val="2000"/>
              <a:buNone/>
            </a:pPr>
            <a:r>
              <a:rPr lang="en-US" sz="2000" b="0" i="0">
                <a:solidFill>
                  <a:srgbClr val="181818"/>
                </a:solidFill>
                <a:latin typeface="Merriweather"/>
                <a:ea typeface="Merriweather"/>
                <a:cs typeface="Merriweather"/>
                <a:sym typeface="Merriweather"/>
              </a:rPr>
              <a:t>“The rule of thumb is that if someone is able to be verbally or physically abusive, he or she is able to understand that the behavior is wrong.”</a:t>
            </a:r>
            <a:endParaRPr/>
          </a:p>
          <a:p>
            <a:pPr marL="0" lvl="0" indent="0" algn="l" rtl="0">
              <a:lnSpc>
                <a:spcPct val="100000"/>
              </a:lnSpc>
              <a:spcBef>
                <a:spcPts val="1000"/>
              </a:spcBef>
              <a:spcAft>
                <a:spcPts val="1200"/>
              </a:spcAft>
              <a:buClr>
                <a:schemeClr val="dk1"/>
              </a:buClr>
              <a:buSzPts val="1400"/>
              <a:buNone/>
            </a:pPr>
            <a:br>
              <a:rPr lang="en-US"/>
            </a:br>
            <a:r>
              <a:rPr lang="en-US" b="0" i="0">
                <a:solidFill>
                  <a:srgbClr val="181818"/>
                </a:solidFill>
                <a:latin typeface="Merriweather"/>
                <a:ea typeface="Merriweather"/>
                <a:cs typeface="Merriweather"/>
                <a:sym typeface="Merriweather"/>
              </a:rPr>
              <a:t>― </a:t>
            </a:r>
            <a:r>
              <a:rPr lang="en-US" b="1" i="0">
                <a:solidFill>
                  <a:srgbClr val="333333"/>
                </a:solidFill>
                <a:latin typeface="Lato"/>
                <a:ea typeface="Lato"/>
                <a:cs typeface="Lato"/>
                <a:sym typeface="Lato"/>
              </a:rPr>
              <a:t>Edward T. Welch, </a:t>
            </a:r>
            <a:r>
              <a:rPr lang="en-US" b="1" i="0" u="sng" strike="noStrike">
                <a:solidFill>
                  <a:schemeClr val="hlink"/>
                </a:solidFill>
                <a:latin typeface="Lato"/>
                <a:ea typeface="Lato"/>
                <a:cs typeface="Lato"/>
                <a:sym typeface="Lato"/>
                <a:hlinkClick r:id="rId3"/>
              </a:rPr>
              <a:t>Blame It on the Brain?: Distinguishing Chemical Imbalances, Brain Disorders, and Disobedience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9"/>
          <p:cNvSpPr txBox="1">
            <a:spLocks noGrp="1"/>
          </p:cNvSpPr>
          <p:nvPr>
            <p:ph type="title"/>
          </p:nvPr>
        </p:nvSpPr>
        <p:spPr>
          <a:xfrm>
            <a:off x="577124" y="455285"/>
            <a:ext cx="7989752" cy="1083329"/>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2800"/>
              <a:buFont typeface="Gill Sans"/>
              <a:buNone/>
            </a:pPr>
            <a:r>
              <a:rPr lang="en-US" sz="3100">
                <a:solidFill>
                  <a:schemeClr val="lt1"/>
                </a:solidFill>
              </a:rPr>
              <a:t>  THE ABUSER’S MAZE </a:t>
            </a:r>
            <a:endParaRPr sz="3100">
              <a:solidFill>
                <a:schemeClr val="lt1"/>
              </a:solidFill>
            </a:endParaRPr>
          </a:p>
        </p:txBody>
      </p:sp>
      <p:sp>
        <p:nvSpPr>
          <p:cNvPr id="606" name="Google Shape;606;p29"/>
          <p:cNvSpPr txBox="1">
            <a:spLocks noGrp="1"/>
          </p:cNvSpPr>
          <p:nvPr>
            <p:ph type="body" idx="1"/>
          </p:nvPr>
        </p:nvSpPr>
        <p:spPr>
          <a:xfrm>
            <a:off x="581192" y="2228002"/>
            <a:ext cx="3899527" cy="3633047"/>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1656"/>
              <a:buChar char="◼"/>
            </a:pPr>
            <a:r>
              <a:rPr lang="en-US"/>
              <a:t>Abusers work on you to feel sorry for them.</a:t>
            </a:r>
            <a:endParaRPr/>
          </a:p>
          <a:p>
            <a:pPr marL="306000" lvl="0" indent="-306000" algn="l" rtl="0">
              <a:lnSpc>
                <a:spcPct val="100000"/>
              </a:lnSpc>
              <a:spcBef>
                <a:spcPts val="960"/>
              </a:spcBef>
              <a:spcAft>
                <a:spcPts val="0"/>
              </a:spcAft>
              <a:buSzPts val="1656"/>
              <a:buChar char="◼"/>
            </a:pPr>
            <a:r>
              <a:rPr lang="en-US"/>
              <a:t> They work so that you see her as a cause of his torment. </a:t>
            </a:r>
            <a:endParaRPr/>
          </a:p>
          <a:p>
            <a:pPr marL="306000" lvl="0" indent="-306000" algn="l" rtl="0">
              <a:lnSpc>
                <a:spcPct val="100000"/>
              </a:lnSpc>
              <a:spcBef>
                <a:spcPts val="960"/>
              </a:spcBef>
              <a:spcAft>
                <a:spcPts val="0"/>
              </a:spcAft>
              <a:buSzPts val="1656"/>
              <a:buChar char="◼"/>
            </a:pPr>
            <a:r>
              <a:rPr lang="en-US"/>
              <a:t> Not about pain or feelings </a:t>
            </a:r>
            <a:endParaRPr/>
          </a:p>
          <a:p>
            <a:pPr marL="306000" lvl="0" indent="-306000" algn="l" rtl="0">
              <a:lnSpc>
                <a:spcPct val="100000"/>
              </a:lnSpc>
              <a:spcBef>
                <a:spcPts val="960"/>
              </a:spcBef>
              <a:spcAft>
                <a:spcPts val="0"/>
              </a:spcAft>
              <a:buSzPts val="1656"/>
              <a:buNone/>
            </a:pPr>
            <a:endParaRPr/>
          </a:p>
        </p:txBody>
      </p:sp>
      <p:sp>
        <p:nvSpPr>
          <p:cNvPr id="607" name="Google Shape;607;p29"/>
          <p:cNvSpPr txBox="1">
            <a:spLocks noGrp="1"/>
          </p:cNvSpPr>
          <p:nvPr>
            <p:ph type="body" idx="2"/>
          </p:nvPr>
        </p:nvSpPr>
        <p:spPr>
          <a:xfrm>
            <a:off x="4663282" y="2228003"/>
            <a:ext cx="3907662" cy="3633047"/>
          </a:xfrm>
          <a:prstGeom prst="rect">
            <a:avLst/>
          </a:prstGeom>
          <a:noFill/>
          <a:ln>
            <a:noFill/>
          </a:ln>
        </p:spPr>
        <p:txBody>
          <a:bodyPr spcFirstLastPara="1" wrap="square" lIns="91425" tIns="45700" rIns="91425" bIns="45700" anchor="ctr" anchorCtr="0">
            <a:noAutofit/>
          </a:bodyPr>
          <a:lstStyle/>
          <a:p>
            <a:pPr marL="306000" lvl="0" indent="-306000" algn="l" rtl="0">
              <a:lnSpc>
                <a:spcPct val="100000"/>
              </a:lnSpc>
              <a:spcBef>
                <a:spcPts val="0"/>
              </a:spcBef>
              <a:spcAft>
                <a:spcPts val="0"/>
              </a:spcAft>
              <a:buSzPts val="1656"/>
              <a:buChar char="◼"/>
            </a:pPr>
            <a:r>
              <a:rPr lang="en-US" sz="1800">
                <a:solidFill>
                  <a:schemeClr val="dk1"/>
                </a:solidFill>
              </a:rPr>
              <a:t>Abused as </a:t>
            </a:r>
            <a:r>
              <a:rPr lang="en-US">
                <a:solidFill>
                  <a:schemeClr val="dk1"/>
                </a:solidFill>
              </a:rPr>
              <a:t>c</a:t>
            </a:r>
            <a:r>
              <a:rPr lang="en-US" sz="1800">
                <a:solidFill>
                  <a:schemeClr val="dk1"/>
                </a:solidFill>
              </a:rPr>
              <a:t>hild</a:t>
            </a:r>
            <a:endParaRPr/>
          </a:p>
          <a:p>
            <a:pPr marL="306000" lvl="0" indent="-306000" algn="l" rtl="0">
              <a:lnSpc>
                <a:spcPct val="100000"/>
              </a:lnSpc>
              <a:spcBef>
                <a:spcPts val="960"/>
              </a:spcBef>
              <a:spcAft>
                <a:spcPts val="0"/>
              </a:spcAft>
              <a:buSzPts val="1656"/>
              <a:buChar char="◼"/>
            </a:pPr>
            <a:r>
              <a:rPr lang="en-US" sz="1800">
                <a:solidFill>
                  <a:schemeClr val="dk1"/>
                </a:solidFill>
              </a:rPr>
              <a:t>Hurt by a previous relationship</a:t>
            </a:r>
            <a:endParaRPr/>
          </a:p>
          <a:p>
            <a:pPr marL="306000" lvl="0" indent="-306000" algn="l" rtl="0">
              <a:lnSpc>
                <a:spcPct val="100000"/>
              </a:lnSpc>
              <a:spcBef>
                <a:spcPts val="960"/>
              </a:spcBef>
              <a:spcAft>
                <a:spcPts val="0"/>
              </a:spcAft>
              <a:buSzPts val="1656"/>
              <a:buChar char="◼"/>
            </a:pPr>
            <a:r>
              <a:rPr lang="en-US" sz="1800">
                <a:solidFill>
                  <a:schemeClr val="dk1"/>
                </a:solidFill>
              </a:rPr>
              <a:t>Holds in his feelings</a:t>
            </a:r>
            <a:endParaRPr/>
          </a:p>
          <a:p>
            <a:pPr marL="306000" lvl="0" indent="-306000" algn="l" rtl="0">
              <a:lnSpc>
                <a:spcPct val="100000"/>
              </a:lnSpc>
              <a:spcBef>
                <a:spcPts val="960"/>
              </a:spcBef>
              <a:spcAft>
                <a:spcPts val="0"/>
              </a:spcAft>
              <a:buSzPts val="1656"/>
              <a:buChar char="◼"/>
            </a:pPr>
            <a:r>
              <a:rPr lang="en-US" sz="1800">
                <a:solidFill>
                  <a:schemeClr val="dk1"/>
                </a:solidFill>
              </a:rPr>
              <a:t>Afraid of intimacy</a:t>
            </a:r>
            <a:endParaRPr/>
          </a:p>
          <a:p>
            <a:pPr marL="306000" lvl="0" indent="-306000" algn="l" rtl="0">
              <a:lnSpc>
                <a:spcPct val="100000"/>
              </a:lnSpc>
              <a:spcBef>
                <a:spcPts val="960"/>
              </a:spcBef>
              <a:spcAft>
                <a:spcPts val="0"/>
              </a:spcAft>
              <a:buSzPts val="1656"/>
              <a:buChar char="◼"/>
            </a:pPr>
            <a:r>
              <a:rPr lang="en-US" sz="1800">
                <a:solidFill>
                  <a:schemeClr val="dk1"/>
                </a:solidFill>
              </a:rPr>
              <a:t>Addict</a:t>
            </a:r>
            <a:endParaRPr/>
          </a:p>
          <a:p>
            <a:pPr marL="306000" lvl="0" indent="-306000" algn="l" rtl="0">
              <a:lnSpc>
                <a:spcPct val="100000"/>
              </a:lnSpc>
              <a:spcBef>
                <a:spcPts val="960"/>
              </a:spcBef>
              <a:spcAft>
                <a:spcPts val="0"/>
              </a:spcAft>
              <a:buSzPts val="1656"/>
              <a:buChar char="◼"/>
            </a:pPr>
            <a:r>
              <a:rPr lang="en-US" sz="1800">
                <a:solidFill>
                  <a:schemeClr val="dk1"/>
                </a:solidFill>
              </a:rPr>
              <a:t>Hurt feelings</a:t>
            </a:r>
            <a:endParaRPr/>
          </a:p>
          <a:p>
            <a:pPr marL="306000" lvl="0" indent="-306000" algn="l" rtl="0">
              <a:lnSpc>
                <a:spcPct val="100000"/>
              </a:lnSpc>
              <a:spcBef>
                <a:spcPts val="960"/>
              </a:spcBef>
              <a:spcAft>
                <a:spcPts val="0"/>
              </a:spcAft>
              <a:buSzPts val="1656"/>
              <a:buChar char="◼"/>
            </a:pPr>
            <a:r>
              <a:rPr lang="en-US" sz="1800">
                <a:solidFill>
                  <a:schemeClr val="dk1"/>
                </a:solidFill>
              </a:rPr>
              <a:t>Low self esteem</a:t>
            </a:r>
            <a:endParaRPr/>
          </a:p>
          <a:p>
            <a:pPr marL="306000" lvl="0" indent="-306000" algn="l" rtl="0">
              <a:lnSpc>
                <a:spcPct val="100000"/>
              </a:lnSpc>
              <a:spcBef>
                <a:spcPts val="960"/>
              </a:spcBef>
              <a:spcAft>
                <a:spcPts val="0"/>
              </a:spcAft>
              <a:buSzPts val="1656"/>
              <a:buChar char="◼"/>
            </a:pPr>
            <a:r>
              <a:rPr lang="en-US" sz="1800">
                <a:solidFill>
                  <a:schemeClr val="accent2"/>
                </a:solidFill>
              </a:rPr>
              <a:t>All </a:t>
            </a:r>
            <a:r>
              <a:rPr lang="en-US">
                <a:solidFill>
                  <a:schemeClr val="accent2"/>
                </a:solidFill>
              </a:rPr>
              <a:t>w</a:t>
            </a:r>
            <a:r>
              <a:rPr lang="en-US" sz="1800">
                <a:solidFill>
                  <a:schemeClr val="accent2"/>
                </a:solidFill>
              </a:rPr>
              <a:t>rong </a:t>
            </a:r>
            <a:r>
              <a:rPr lang="en-US">
                <a:solidFill>
                  <a:schemeClr val="accent2"/>
                </a:solidFill>
              </a:rPr>
              <a:t>a</a:t>
            </a:r>
            <a:r>
              <a:rPr lang="en-US" sz="1800">
                <a:solidFill>
                  <a:schemeClr val="accent2"/>
                </a:solidFill>
              </a:rPr>
              <a:t>ssumptions</a:t>
            </a:r>
            <a:endParaRPr/>
          </a:p>
          <a:p>
            <a:pPr marL="306000" lvl="0" indent="-200844" algn="l" rtl="0">
              <a:lnSpc>
                <a:spcPct val="100000"/>
              </a:lnSpc>
              <a:spcBef>
                <a:spcPts val="960"/>
              </a:spcBef>
              <a:spcAft>
                <a:spcPts val="0"/>
              </a:spcAft>
              <a:buSzPts val="1656"/>
              <a:buNone/>
            </a:pPr>
            <a:endParaRPr sz="18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35"/>
          <p:cNvSpPr txBox="1">
            <a:spLocks noGrp="1"/>
          </p:cNvSpPr>
          <p:nvPr>
            <p:ph type="title"/>
          </p:nvPr>
        </p:nvSpPr>
        <p:spPr>
          <a:xfrm>
            <a:off x="584400" y="857250"/>
            <a:ext cx="8105700" cy="78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250"/>
              <a:buNone/>
            </a:pPr>
            <a:r>
              <a:rPr lang="en-US" sz="2500" b="1">
                <a:solidFill>
                  <a:schemeClr val="lt1"/>
                </a:solidFill>
              </a:rPr>
              <a:t>How they respond to us will be very telling… (&amp; helpful)</a:t>
            </a:r>
            <a:endParaRPr sz="2500">
              <a:solidFill>
                <a:schemeClr val="lt1"/>
              </a:solidFill>
            </a:endParaRPr>
          </a:p>
        </p:txBody>
      </p:sp>
      <p:sp>
        <p:nvSpPr>
          <p:cNvPr id="613" name="Google Shape;613;p35"/>
          <p:cNvSpPr txBox="1">
            <a:spLocks noGrp="1"/>
          </p:cNvSpPr>
          <p:nvPr>
            <p:ph type="body" idx="1"/>
          </p:nvPr>
        </p:nvSpPr>
        <p:spPr>
          <a:xfrm>
            <a:off x="1005840" y="1950393"/>
            <a:ext cx="3429000" cy="3092958"/>
          </a:xfrm>
          <a:prstGeom prst="rect">
            <a:avLst/>
          </a:prstGeom>
          <a:noFill/>
          <a:ln>
            <a:noFill/>
          </a:ln>
        </p:spPr>
        <p:txBody>
          <a:bodyPr spcFirstLastPara="1" wrap="square" lIns="91425" tIns="45700" rIns="91425" bIns="45700" anchor="t" anchorCtr="0">
            <a:normAutofit/>
          </a:bodyPr>
          <a:lstStyle/>
          <a:p>
            <a:pPr marL="205740" lvl="0" indent="-171450" algn="l" rtl="0">
              <a:lnSpc>
                <a:spcPct val="90000"/>
              </a:lnSpc>
              <a:spcBef>
                <a:spcPts val="0"/>
              </a:spcBef>
              <a:spcAft>
                <a:spcPts val="0"/>
              </a:spcAft>
              <a:buClr>
                <a:schemeClr val="lt1"/>
              </a:buClr>
              <a:buSzPts val="1200"/>
              <a:buChar char="•"/>
            </a:pPr>
            <a:r>
              <a:rPr lang="en-US" dirty="0"/>
              <a:t>Justified</a:t>
            </a:r>
            <a:endParaRPr dirty="0"/>
          </a:p>
          <a:p>
            <a:pPr marL="205740" lvl="0" indent="-171450" algn="l" rtl="0">
              <a:lnSpc>
                <a:spcPct val="90000"/>
              </a:lnSpc>
              <a:spcBef>
                <a:spcPts val="1350"/>
              </a:spcBef>
              <a:spcAft>
                <a:spcPts val="0"/>
              </a:spcAft>
              <a:buClr>
                <a:schemeClr val="lt1"/>
              </a:buClr>
              <a:buSzPts val="1200"/>
              <a:buChar char="•"/>
            </a:pPr>
            <a:r>
              <a:rPr lang="en-US" dirty="0"/>
              <a:t>Making rules/agenda for us</a:t>
            </a:r>
            <a:endParaRPr dirty="0"/>
          </a:p>
          <a:p>
            <a:pPr marL="205740" lvl="0" indent="-171450" algn="l" rtl="0">
              <a:lnSpc>
                <a:spcPct val="90000"/>
              </a:lnSpc>
              <a:spcBef>
                <a:spcPts val="1350"/>
              </a:spcBef>
              <a:spcAft>
                <a:spcPts val="0"/>
              </a:spcAft>
              <a:buClr>
                <a:schemeClr val="lt1"/>
              </a:buClr>
              <a:buSzPts val="1200"/>
              <a:buChar char="•"/>
            </a:pPr>
            <a:r>
              <a:rPr lang="en-US" dirty="0"/>
              <a:t>Twisting our words </a:t>
            </a:r>
            <a:endParaRPr dirty="0"/>
          </a:p>
          <a:p>
            <a:pPr marL="205740" lvl="0" indent="-171450" algn="l" rtl="0">
              <a:lnSpc>
                <a:spcPct val="90000"/>
              </a:lnSpc>
              <a:spcBef>
                <a:spcPts val="1350"/>
              </a:spcBef>
              <a:spcAft>
                <a:spcPts val="0"/>
              </a:spcAft>
              <a:buClr>
                <a:schemeClr val="lt1"/>
              </a:buClr>
              <a:buSzPts val="1200"/>
              <a:buChar char="•"/>
            </a:pPr>
            <a:r>
              <a:rPr lang="en-US" dirty="0"/>
              <a:t>Playing the victim</a:t>
            </a:r>
            <a:endParaRPr dirty="0"/>
          </a:p>
          <a:p>
            <a:pPr marL="205740" lvl="0" indent="-171450" algn="l" rtl="0">
              <a:lnSpc>
                <a:spcPct val="90000"/>
              </a:lnSpc>
              <a:spcBef>
                <a:spcPts val="1350"/>
              </a:spcBef>
              <a:spcAft>
                <a:spcPts val="0"/>
              </a:spcAft>
              <a:buClr>
                <a:schemeClr val="lt1"/>
              </a:buClr>
              <a:buSzPts val="1200"/>
              <a:buChar char="•"/>
            </a:pPr>
            <a:r>
              <a:rPr lang="en-US" dirty="0"/>
              <a:t>Charming </a:t>
            </a:r>
            <a:endParaRPr dirty="0"/>
          </a:p>
          <a:p>
            <a:pPr marL="205740" lvl="0" indent="-171450" algn="l" rtl="0">
              <a:lnSpc>
                <a:spcPct val="90000"/>
              </a:lnSpc>
              <a:spcBef>
                <a:spcPts val="1350"/>
              </a:spcBef>
              <a:spcAft>
                <a:spcPts val="0"/>
              </a:spcAft>
              <a:buClr>
                <a:schemeClr val="lt1"/>
              </a:buClr>
              <a:buSzPts val="1200"/>
              <a:buChar char="•"/>
            </a:pPr>
            <a:r>
              <a:rPr lang="en-US" dirty="0"/>
              <a:t>Creating allies (against us)</a:t>
            </a:r>
            <a:endParaRPr dirty="0"/>
          </a:p>
        </p:txBody>
      </p:sp>
      <p:sp>
        <p:nvSpPr>
          <p:cNvPr id="614" name="Google Shape;614;p35"/>
          <p:cNvSpPr txBox="1">
            <a:spLocks noGrp="1"/>
          </p:cNvSpPr>
          <p:nvPr>
            <p:ph type="body" idx="2"/>
          </p:nvPr>
        </p:nvSpPr>
        <p:spPr>
          <a:xfrm>
            <a:off x="4719396" y="1926947"/>
            <a:ext cx="3735392" cy="3092958"/>
          </a:xfrm>
          <a:prstGeom prst="rect">
            <a:avLst/>
          </a:prstGeom>
          <a:noFill/>
          <a:ln>
            <a:noFill/>
          </a:ln>
        </p:spPr>
        <p:txBody>
          <a:bodyPr spcFirstLastPara="1" wrap="square" lIns="91425" tIns="45700" rIns="91425" bIns="45700" anchor="t" anchorCtr="0">
            <a:normAutofit/>
          </a:bodyPr>
          <a:lstStyle/>
          <a:p>
            <a:pPr marL="205740" lvl="0" indent="-171450" algn="l" rtl="0">
              <a:lnSpc>
                <a:spcPct val="90000"/>
              </a:lnSpc>
              <a:spcBef>
                <a:spcPts val="0"/>
              </a:spcBef>
              <a:spcAft>
                <a:spcPts val="0"/>
              </a:spcAft>
              <a:buClr>
                <a:schemeClr val="lt1"/>
              </a:buClr>
              <a:buSzPts val="1200"/>
              <a:buChar char="•"/>
            </a:pPr>
            <a:r>
              <a:rPr lang="en-US" dirty="0"/>
              <a:t>Ability to show empathy</a:t>
            </a:r>
            <a:endParaRPr dirty="0"/>
          </a:p>
          <a:p>
            <a:pPr marL="205740" lvl="0" indent="-171450" algn="l" rtl="0">
              <a:lnSpc>
                <a:spcPct val="90000"/>
              </a:lnSpc>
              <a:spcBef>
                <a:spcPts val="1350"/>
              </a:spcBef>
              <a:spcAft>
                <a:spcPts val="0"/>
              </a:spcAft>
              <a:buClr>
                <a:schemeClr val="lt1"/>
              </a:buClr>
              <a:buSzPts val="1200"/>
              <a:buChar char="•"/>
            </a:pPr>
            <a:r>
              <a:rPr lang="en-US" dirty="0"/>
              <a:t>Blame-shifting to you</a:t>
            </a:r>
            <a:endParaRPr dirty="0"/>
          </a:p>
          <a:p>
            <a:pPr marL="205740" lvl="0" indent="-171450" algn="l" rtl="0">
              <a:lnSpc>
                <a:spcPct val="90000"/>
              </a:lnSpc>
              <a:spcBef>
                <a:spcPts val="1350"/>
              </a:spcBef>
              <a:spcAft>
                <a:spcPts val="0"/>
              </a:spcAft>
              <a:buClr>
                <a:schemeClr val="lt1"/>
              </a:buClr>
              <a:buSzPts val="1200"/>
              <a:buChar char="•"/>
            </a:pPr>
            <a:r>
              <a:rPr lang="en-US" dirty="0"/>
              <a:t>Referencing other materials and experts</a:t>
            </a:r>
            <a:endParaRPr dirty="0"/>
          </a:p>
          <a:p>
            <a:pPr marL="205740" lvl="0" indent="-171450" algn="l" rtl="0">
              <a:lnSpc>
                <a:spcPct val="90000"/>
              </a:lnSpc>
              <a:spcBef>
                <a:spcPts val="1350"/>
              </a:spcBef>
              <a:spcAft>
                <a:spcPts val="0"/>
              </a:spcAft>
              <a:buClr>
                <a:schemeClr val="lt1"/>
              </a:buClr>
              <a:buSzPts val="1200"/>
              <a:buChar char="•"/>
            </a:pPr>
            <a:r>
              <a:rPr lang="en-US" dirty="0"/>
              <a:t>Compliant or slippery with words </a:t>
            </a:r>
            <a:endParaRPr dirty="0"/>
          </a:p>
          <a:p>
            <a:pPr marL="205740" lvl="0" indent="-171450" algn="l" rtl="0">
              <a:lnSpc>
                <a:spcPct val="90000"/>
              </a:lnSpc>
              <a:spcBef>
                <a:spcPts val="1350"/>
              </a:spcBef>
              <a:spcAft>
                <a:spcPts val="0"/>
              </a:spcAft>
              <a:buClr>
                <a:schemeClr val="lt1"/>
              </a:buClr>
              <a:buSzPts val="1200"/>
              <a:buChar char="•"/>
            </a:pPr>
            <a:r>
              <a:rPr lang="en-US" dirty="0"/>
              <a:t>Twisted sorrow</a:t>
            </a:r>
            <a:endParaRPr dirty="0"/>
          </a:p>
          <a:p>
            <a:pPr marL="205740" lvl="0" indent="-171450" algn="l" rtl="0">
              <a:lnSpc>
                <a:spcPct val="90000"/>
              </a:lnSpc>
              <a:spcBef>
                <a:spcPts val="1350"/>
              </a:spcBef>
              <a:spcAft>
                <a:spcPts val="0"/>
              </a:spcAft>
              <a:buClr>
                <a:schemeClr val="lt1"/>
              </a:buClr>
              <a:buSzPts val="1200"/>
              <a:buChar char="•"/>
            </a:pPr>
            <a:r>
              <a:rPr lang="en-US" dirty="0"/>
              <a:t>Rabbit trails</a:t>
            </a:r>
            <a:endParaRPr dirty="0"/>
          </a:p>
          <a:p>
            <a:pPr marL="205740" lvl="0" indent="-95250" algn="l" rtl="0">
              <a:lnSpc>
                <a:spcPct val="90000"/>
              </a:lnSpc>
              <a:spcBef>
                <a:spcPts val="1350"/>
              </a:spcBef>
              <a:spcAft>
                <a:spcPts val="0"/>
              </a:spcAft>
              <a:buClr>
                <a:schemeClr val="lt1"/>
              </a:buClr>
              <a:buSzPts val="1200"/>
              <a:buNone/>
            </a:pPr>
            <a:endParaRPr dirty="0"/>
          </a:p>
          <a:p>
            <a:pPr marL="205740" lvl="0" indent="-95250" algn="l" rtl="0">
              <a:lnSpc>
                <a:spcPct val="90000"/>
              </a:lnSpc>
              <a:spcBef>
                <a:spcPts val="1350"/>
              </a:spcBef>
              <a:spcAft>
                <a:spcPts val="0"/>
              </a:spcAft>
              <a:buClr>
                <a:schemeClr val="lt1"/>
              </a:buClr>
              <a:buSzPts val="1200"/>
              <a:buNone/>
            </a:pPr>
            <a:endParaRPr dirty="0"/>
          </a:p>
        </p:txBody>
      </p:sp>
      <p:pic>
        <p:nvPicPr>
          <p:cNvPr id="615" name="Google Shape;615;p35" descr="A close up of a keyboard  Description generated with very high confidence"/>
          <p:cNvPicPr preferRelativeResize="0"/>
          <p:nvPr/>
        </p:nvPicPr>
        <p:blipFill rotWithShape="1">
          <a:blip r:embed="rId3">
            <a:alphaModFix/>
          </a:blip>
          <a:srcRect/>
          <a:stretch/>
        </p:blipFill>
        <p:spPr>
          <a:xfrm>
            <a:off x="0" y="5020163"/>
            <a:ext cx="9144000" cy="16019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31"/>
          <p:cNvSpPr txBox="1">
            <a:spLocks noGrp="1"/>
          </p:cNvSpPr>
          <p:nvPr>
            <p:ph type="title"/>
          </p:nvPr>
        </p:nvSpPr>
        <p:spPr>
          <a:xfrm>
            <a:off x="719992" y="481224"/>
            <a:ext cx="7989900" cy="10833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Gill Sans"/>
              <a:buNone/>
            </a:pPr>
            <a:r>
              <a:rPr lang="en-US" b="1">
                <a:solidFill>
                  <a:schemeClr val="lt1"/>
                </a:solidFill>
              </a:rPr>
              <a:t>      DO NOT FEED ENTITLEMENTS!</a:t>
            </a:r>
            <a:endParaRPr>
              <a:solidFill>
                <a:schemeClr val="lt1"/>
              </a:solidFill>
            </a:endParaRPr>
          </a:p>
        </p:txBody>
      </p:sp>
      <p:sp>
        <p:nvSpPr>
          <p:cNvPr id="621" name="Google Shape;621;p31"/>
          <p:cNvSpPr txBox="1">
            <a:spLocks noGrp="1"/>
          </p:cNvSpPr>
          <p:nvPr>
            <p:ph type="body" idx="1"/>
          </p:nvPr>
        </p:nvSpPr>
        <p:spPr>
          <a:xfrm>
            <a:off x="581192" y="2228003"/>
            <a:ext cx="7989752" cy="3630795"/>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1656"/>
              <a:buNone/>
            </a:pPr>
            <a:r>
              <a:rPr lang="en-US"/>
              <a:t>    </a:t>
            </a:r>
            <a:endParaRPr/>
          </a:p>
        </p:txBody>
      </p:sp>
      <p:sp>
        <p:nvSpPr>
          <p:cNvPr id="622" name="Google Shape;622;p31"/>
          <p:cNvSpPr txBox="1"/>
          <p:nvPr/>
        </p:nvSpPr>
        <p:spPr>
          <a:xfrm flipH="1">
            <a:off x="1543050" y="4229101"/>
            <a:ext cx="645795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Enforcing their rules, feeding entitlements, blaming spouse.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Serving their agenda.  Asking the oppressed to serve better.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Counsel one on one not as a couple. </a:t>
            </a:r>
            <a:endParaRPr sz="1400" b="0" i="0" u="none" strike="noStrike" cap="none">
              <a:solidFill>
                <a:srgbClr val="000000"/>
              </a:solidFill>
              <a:latin typeface="Arial"/>
              <a:ea typeface="Arial"/>
              <a:cs typeface="Arial"/>
              <a:sym typeface="Arial"/>
            </a:endParaRPr>
          </a:p>
        </p:txBody>
      </p:sp>
      <p:pic>
        <p:nvPicPr>
          <p:cNvPr id="623" name="Google Shape;623;p31" descr="angie mal concept art dylan first thorn wall.jpg"/>
          <p:cNvPicPr preferRelativeResize="0"/>
          <p:nvPr/>
        </p:nvPicPr>
        <p:blipFill rotWithShape="1">
          <a:blip r:embed="rId3">
            <a:alphaModFix/>
          </a:blip>
          <a:srcRect/>
          <a:stretch/>
        </p:blipFill>
        <p:spPr>
          <a:xfrm>
            <a:off x="1657350" y="2248259"/>
            <a:ext cx="6115050" cy="1923692"/>
          </a:xfrm>
          <a:prstGeom prst="rect">
            <a:avLst/>
          </a:prstGeom>
          <a:noFill/>
          <a:ln>
            <a:noFill/>
          </a:ln>
        </p:spPr>
      </p:pic>
      <p:pic>
        <p:nvPicPr>
          <p:cNvPr id="624" name="Google Shape;624;p31" descr="caution.jpg"/>
          <p:cNvPicPr preferRelativeResize="0"/>
          <p:nvPr/>
        </p:nvPicPr>
        <p:blipFill rotWithShape="1">
          <a:blip r:embed="rId4">
            <a:alphaModFix/>
          </a:blip>
          <a:srcRect/>
          <a:stretch/>
        </p:blipFill>
        <p:spPr>
          <a:xfrm rot="-785138">
            <a:off x="1272761" y="4340886"/>
            <a:ext cx="654878" cy="5730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2"/>
          <p:cNvSpPr txBox="1">
            <a:spLocks noGrp="1"/>
          </p:cNvSpPr>
          <p:nvPr>
            <p:ph type="title"/>
          </p:nvPr>
        </p:nvSpPr>
        <p:spPr>
          <a:xfrm>
            <a:off x="486314" y="952142"/>
            <a:ext cx="5829300" cy="51435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520"/>
              <a:buFont typeface="Gill Sans"/>
              <a:buNone/>
            </a:pPr>
            <a:r>
              <a:rPr lang="en-US" sz="2520" b="1">
                <a:solidFill>
                  <a:schemeClr val="lt1"/>
                </a:solidFill>
              </a:rPr>
              <a:t>THINGS THAT HELP</a:t>
            </a:r>
            <a:endParaRPr b="1">
              <a:solidFill>
                <a:schemeClr val="lt1"/>
              </a:solidFill>
            </a:endParaRPr>
          </a:p>
        </p:txBody>
      </p:sp>
      <p:sp>
        <p:nvSpPr>
          <p:cNvPr id="630" name="Google Shape;630;p32"/>
          <p:cNvSpPr txBox="1">
            <a:spLocks noGrp="1"/>
          </p:cNvSpPr>
          <p:nvPr>
            <p:ph type="body" idx="1"/>
          </p:nvPr>
        </p:nvSpPr>
        <p:spPr>
          <a:xfrm>
            <a:off x="285750" y="1885950"/>
            <a:ext cx="8629650" cy="3829050"/>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2070"/>
              <a:buChar char="◼"/>
            </a:pPr>
            <a:r>
              <a:rPr lang="en-US" sz="2250" b="1"/>
              <a:t>Concrete plan and exposure. </a:t>
            </a:r>
            <a:endParaRPr/>
          </a:p>
          <a:p>
            <a:pPr marL="306000" lvl="0" indent="-306000" algn="l" rtl="0">
              <a:lnSpc>
                <a:spcPct val="100000"/>
              </a:lnSpc>
              <a:spcBef>
                <a:spcPts val="960"/>
              </a:spcBef>
              <a:spcAft>
                <a:spcPts val="0"/>
              </a:spcAft>
              <a:buSzPts val="1656"/>
              <a:buChar char="◼"/>
            </a:pPr>
            <a:r>
              <a:rPr lang="en-US" sz="1800"/>
              <a:t>Do involve counselors or group counseling that are educated on abuse. </a:t>
            </a:r>
            <a:endParaRPr/>
          </a:p>
          <a:p>
            <a:pPr marL="306000" lvl="0" indent="-306000" algn="l" rtl="0">
              <a:lnSpc>
                <a:spcPct val="100000"/>
              </a:lnSpc>
              <a:spcBef>
                <a:spcPts val="960"/>
              </a:spcBef>
              <a:spcAft>
                <a:spcPts val="0"/>
              </a:spcAft>
              <a:buSzPts val="1656"/>
              <a:buChar char="◼"/>
            </a:pPr>
            <a:r>
              <a:rPr lang="en-US" sz="1800"/>
              <a:t>Patience- LONG TIME for insight to take place- 2+ years insight</a:t>
            </a:r>
            <a:endParaRPr/>
          </a:p>
          <a:p>
            <a:pPr marL="306000" lvl="0" indent="-306000" algn="l" rtl="0">
              <a:lnSpc>
                <a:spcPct val="100000"/>
              </a:lnSpc>
              <a:spcBef>
                <a:spcPts val="960"/>
              </a:spcBef>
              <a:spcAft>
                <a:spcPts val="0"/>
              </a:spcAft>
              <a:buSzPts val="1656"/>
              <a:buChar char="◼"/>
            </a:pPr>
            <a:r>
              <a:rPr lang="en-US" sz="1800"/>
              <a:t>Do involve other people in effort to both mirror back how others experience their behavior and to provide pressure to keep them involved in the change process. </a:t>
            </a:r>
            <a:endParaRPr/>
          </a:p>
          <a:p>
            <a:pPr marL="306000" lvl="0" indent="-306000" algn="l" rtl="0">
              <a:lnSpc>
                <a:spcPct val="100000"/>
              </a:lnSpc>
              <a:spcBef>
                <a:spcPts val="960"/>
              </a:spcBef>
              <a:spcAft>
                <a:spcPts val="0"/>
              </a:spcAft>
              <a:buSzPts val="1656"/>
              <a:buChar char="◼"/>
            </a:pPr>
            <a:r>
              <a:rPr lang="en-US" sz="1800"/>
              <a:t>Do work diligently as to minimize their punishing behaviors. </a:t>
            </a:r>
            <a:endParaRPr/>
          </a:p>
          <a:p>
            <a:pPr marL="306000" lvl="0" indent="-306000" algn="l" rtl="0">
              <a:lnSpc>
                <a:spcPct val="100000"/>
              </a:lnSpc>
              <a:spcBef>
                <a:spcPts val="960"/>
              </a:spcBef>
              <a:spcAft>
                <a:spcPts val="0"/>
              </a:spcAft>
              <a:buSzPts val="1656"/>
              <a:buChar char="◼"/>
            </a:pPr>
            <a:r>
              <a:rPr lang="en-US" sz="1800"/>
              <a:t>Do check in with their spouse. Only they can report how it is really going.</a:t>
            </a:r>
            <a:endParaRPr/>
          </a:p>
          <a:p>
            <a:pPr marL="0" lvl="0" indent="0" algn="l" rtl="0">
              <a:lnSpc>
                <a:spcPct val="100000"/>
              </a:lnSpc>
              <a:spcBef>
                <a:spcPts val="960"/>
              </a:spcBef>
              <a:spcAft>
                <a:spcPts val="0"/>
              </a:spcAft>
              <a:buSzPts val="1656"/>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4"/>
          <p:cNvSpPr txBox="1"/>
          <p:nvPr/>
        </p:nvSpPr>
        <p:spPr>
          <a:xfrm>
            <a:off x="1485900" y="966868"/>
            <a:ext cx="6172200" cy="6060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chemeClr val="accent4"/>
                </a:solidFill>
                <a:latin typeface="Gill Sans"/>
                <a:ea typeface="Gill Sans"/>
                <a:cs typeface="Gill Sans"/>
                <a:sym typeface="Gill Sans"/>
              </a:rPr>
              <a:t>Ministering to the </a:t>
            </a:r>
            <a:r>
              <a:rPr lang="en-US" sz="3000" b="1" dirty="0">
                <a:solidFill>
                  <a:schemeClr val="accent4"/>
                </a:solidFill>
                <a:latin typeface="Gill Sans"/>
                <a:ea typeface="Gill Sans"/>
                <a:cs typeface="Gill Sans"/>
                <a:sym typeface="Gill Sans"/>
              </a:rPr>
              <a:t>O</a:t>
            </a:r>
            <a:r>
              <a:rPr lang="en-US" sz="3000" b="1" i="0" u="none" strike="noStrike" cap="none" dirty="0">
                <a:solidFill>
                  <a:schemeClr val="accent4"/>
                </a:solidFill>
                <a:latin typeface="Gill Sans"/>
                <a:ea typeface="Gill Sans"/>
                <a:cs typeface="Gill Sans"/>
                <a:sym typeface="Gill Sans"/>
              </a:rPr>
              <a:t>ppressor</a:t>
            </a:r>
            <a:br>
              <a:rPr lang="en-US" sz="2700" b="1" i="0" u="none" strike="noStrike" cap="none" dirty="0">
                <a:solidFill>
                  <a:schemeClr val="accent4"/>
                </a:solidFill>
                <a:latin typeface="Gill Sans"/>
                <a:ea typeface="Gill Sans"/>
                <a:cs typeface="Gill Sans"/>
                <a:sym typeface="Gill Sans"/>
              </a:rPr>
            </a:br>
            <a:endParaRPr sz="2700" b="1" i="0" u="none" strike="noStrike" cap="none" dirty="0">
              <a:solidFill>
                <a:schemeClr val="accent4"/>
              </a:solidFill>
              <a:latin typeface="Gill Sans"/>
              <a:ea typeface="Gill Sans"/>
              <a:cs typeface="Gill Sans"/>
              <a:sym typeface="Gill Sans"/>
            </a:endParaRPr>
          </a:p>
        </p:txBody>
      </p:sp>
      <p:sp>
        <p:nvSpPr>
          <p:cNvPr id="637" name="Google Shape;637;p34"/>
          <p:cNvSpPr txBox="1"/>
          <p:nvPr/>
        </p:nvSpPr>
        <p:spPr>
          <a:xfrm>
            <a:off x="491706" y="1940943"/>
            <a:ext cx="7401464" cy="4753155"/>
          </a:xfrm>
          <a:prstGeom prst="rect">
            <a:avLst/>
          </a:prstGeom>
          <a:noFill/>
          <a:ln>
            <a:noFill/>
          </a:ln>
        </p:spPr>
        <p:txBody>
          <a:bodyPr spcFirstLastPara="1" wrap="square" lIns="91425" tIns="45700" rIns="91425" bIns="45700" anchor="t" anchorCtr="0">
            <a:normAutofit/>
          </a:bodyPr>
          <a:lstStyle/>
          <a:p>
            <a:pPr marL="240030" marR="0" lvl="0" indent="-24003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Gill Sans"/>
                <a:ea typeface="Gill Sans"/>
                <a:cs typeface="Gill Sans"/>
                <a:sym typeface="Gill Sans"/>
              </a:rPr>
              <a:t>Help them give up power:</a:t>
            </a:r>
            <a:endParaRPr sz="1400" b="0" i="0" u="none" strike="noStrike" cap="none">
              <a:solidFill>
                <a:srgbClr val="000000"/>
              </a:solidFill>
              <a:latin typeface="Arial"/>
              <a:ea typeface="Arial"/>
              <a:cs typeface="Arial"/>
              <a:sym typeface="Arial"/>
            </a:endParaRPr>
          </a:p>
          <a:p>
            <a:pPr marL="240030" marR="0" lvl="0" indent="-240030" algn="l" rtl="0">
              <a:lnSpc>
                <a:spcPct val="100000"/>
              </a:lnSpc>
              <a:spcBef>
                <a:spcPts val="525"/>
              </a:spcBef>
              <a:spcAft>
                <a:spcPts val="0"/>
              </a:spcAft>
              <a:buClr>
                <a:schemeClr val="accent2"/>
              </a:buClr>
              <a:buSzPts val="840"/>
              <a:buFont typeface="Courier New"/>
              <a:buChar char="o"/>
            </a:pPr>
            <a:r>
              <a:rPr lang="en-US" sz="1400" b="0" i="0" u="none" strike="noStrike" cap="none">
                <a:solidFill>
                  <a:schemeClr val="dk1"/>
                </a:solidFill>
                <a:latin typeface="Gill Sans"/>
                <a:ea typeface="Gill Sans"/>
                <a:cs typeface="Gill Sans"/>
                <a:sym typeface="Gill Sans"/>
              </a:rPr>
              <a:t>Willingness to be accountable, submit to authority</a:t>
            </a:r>
            <a:endParaRPr sz="1400" b="0" i="0" u="none" strike="noStrike" cap="none">
              <a:solidFill>
                <a:srgbClr val="000000"/>
              </a:solidFill>
              <a:latin typeface="Arial"/>
              <a:ea typeface="Arial"/>
              <a:cs typeface="Arial"/>
              <a:sym typeface="Arial"/>
            </a:endParaRPr>
          </a:p>
          <a:p>
            <a:pPr marL="240030" marR="0" lvl="0" indent="-240030" algn="l" rtl="0">
              <a:lnSpc>
                <a:spcPct val="100000"/>
              </a:lnSpc>
              <a:spcBef>
                <a:spcPts val="525"/>
              </a:spcBef>
              <a:spcAft>
                <a:spcPts val="0"/>
              </a:spcAft>
              <a:buClr>
                <a:schemeClr val="accent2"/>
              </a:buClr>
              <a:buSzPts val="840"/>
              <a:buFont typeface="Courier New"/>
              <a:buChar char="o"/>
            </a:pPr>
            <a:r>
              <a:rPr lang="en-US" sz="1400" b="0" i="0" u="none" strike="noStrike" cap="none">
                <a:solidFill>
                  <a:schemeClr val="dk1"/>
                </a:solidFill>
                <a:latin typeface="Gill Sans"/>
                <a:ea typeface="Gill Sans"/>
                <a:cs typeface="Gill Sans"/>
                <a:sym typeface="Gill Sans"/>
              </a:rPr>
              <a:t>Acceptance of consequences.</a:t>
            </a:r>
            <a:endParaRPr sz="1400" b="0" i="0" u="none" strike="noStrike" cap="none">
              <a:solidFill>
                <a:srgbClr val="000000"/>
              </a:solidFill>
              <a:latin typeface="Arial"/>
              <a:ea typeface="Arial"/>
              <a:cs typeface="Arial"/>
              <a:sym typeface="Arial"/>
            </a:endParaRPr>
          </a:p>
          <a:p>
            <a:pPr marL="240030" marR="0" lvl="0" indent="-240030" algn="l" rtl="0">
              <a:lnSpc>
                <a:spcPct val="100000"/>
              </a:lnSpc>
              <a:spcBef>
                <a:spcPts val="525"/>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a:p>
            <a:pPr marL="240030" marR="0" lvl="0" indent="-240030" algn="l" rtl="0">
              <a:lnSpc>
                <a:spcPct val="100000"/>
              </a:lnSpc>
              <a:spcBef>
                <a:spcPts val="525"/>
              </a:spcBef>
              <a:spcAft>
                <a:spcPts val="0"/>
              </a:spcAft>
              <a:buClr>
                <a:srgbClr val="000000"/>
              </a:buClr>
              <a:buSzPts val="1600"/>
              <a:buFont typeface="Arial"/>
              <a:buNone/>
            </a:pPr>
            <a:r>
              <a:rPr lang="en-US" sz="1600" b="1" i="0" u="none" strike="noStrike" cap="none">
                <a:solidFill>
                  <a:schemeClr val="dk1"/>
                </a:solidFill>
                <a:latin typeface="Gill Sans"/>
                <a:ea typeface="Gill Sans"/>
                <a:cs typeface="Gill Sans"/>
                <a:sym typeface="Gill Sans"/>
              </a:rPr>
              <a:t>Help them give up control:</a:t>
            </a:r>
            <a:endParaRPr sz="1400" b="0" i="0" u="none" strike="noStrike" cap="none">
              <a:solidFill>
                <a:srgbClr val="000000"/>
              </a:solidFill>
              <a:latin typeface="Arial"/>
              <a:ea typeface="Arial"/>
              <a:cs typeface="Arial"/>
              <a:sym typeface="Arial"/>
            </a:endParaRPr>
          </a:p>
          <a:p>
            <a:pPr marL="240030" marR="0" lvl="0" indent="-240030" algn="l" rtl="0">
              <a:lnSpc>
                <a:spcPct val="100000"/>
              </a:lnSpc>
              <a:spcBef>
                <a:spcPts val="525"/>
              </a:spcBef>
              <a:spcAft>
                <a:spcPts val="0"/>
              </a:spcAft>
              <a:buClr>
                <a:schemeClr val="accent2"/>
              </a:buClr>
              <a:buSzPts val="840"/>
              <a:buFont typeface="Courier New"/>
              <a:buChar char="o"/>
            </a:pPr>
            <a:r>
              <a:rPr lang="en-US" sz="1400" b="0" i="0" u="none" strike="noStrike" cap="none">
                <a:solidFill>
                  <a:schemeClr val="dk1"/>
                </a:solidFill>
                <a:latin typeface="Gill Sans"/>
                <a:ea typeface="Gill Sans"/>
                <a:cs typeface="Gill Sans"/>
                <a:sym typeface="Gill Sans"/>
              </a:rPr>
              <a:t>Identify and repent of entitlements</a:t>
            </a:r>
            <a:endParaRPr sz="1400" b="0" i="0" u="none" strike="noStrike" cap="none">
              <a:solidFill>
                <a:srgbClr val="000000"/>
              </a:solidFill>
              <a:latin typeface="Arial"/>
              <a:ea typeface="Arial"/>
              <a:cs typeface="Arial"/>
              <a:sym typeface="Arial"/>
            </a:endParaRPr>
          </a:p>
          <a:p>
            <a:pPr marL="240030" marR="0" lvl="0" indent="-240030" algn="l" rtl="0">
              <a:lnSpc>
                <a:spcPct val="100000"/>
              </a:lnSpc>
              <a:spcBef>
                <a:spcPts val="525"/>
              </a:spcBef>
              <a:spcAft>
                <a:spcPts val="0"/>
              </a:spcAft>
              <a:buClr>
                <a:schemeClr val="accent2"/>
              </a:buClr>
              <a:buSzPts val="840"/>
              <a:buFont typeface="Courier New"/>
              <a:buChar char="o"/>
            </a:pPr>
            <a:r>
              <a:rPr lang="en-US" sz="1400" b="0" i="0" u="none" strike="noStrike" cap="none">
                <a:solidFill>
                  <a:schemeClr val="dk1"/>
                </a:solidFill>
                <a:latin typeface="Gill Sans"/>
                <a:ea typeface="Gill Sans"/>
                <a:cs typeface="Gill Sans"/>
                <a:sym typeface="Gill Sans"/>
              </a:rPr>
              <a:t>Willingness to learn to suffer well</a:t>
            </a:r>
            <a:endParaRPr sz="1400" b="0" i="0" u="none" strike="noStrike" cap="none">
              <a:solidFill>
                <a:srgbClr val="000000"/>
              </a:solidFill>
              <a:latin typeface="Arial"/>
              <a:ea typeface="Arial"/>
              <a:cs typeface="Arial"/>
              <a:sym typeface="Arial"/>
            </a:endParaRPr>
          </a:p>
          <a:p>
            <a:pPr marL="240030" marR="0" lvl="0" indent="-240030" algn="l" rtl="0">
              <a:lnSpc>
                <a:spcPct val="100000"/>
              </a:lnSpc>
              <a:spcBef>
                <a:spcPts val="525"/>
              </a:spcBef>
              <a:spcAft>
                <a:spcPts val="0"/>
              </a:spcAft>
              <a:buClr>
                <a:schemeClr val="accent2"/>
              </a:buClr>
              <a:buSzPts val="840"/>
              <a:buFont typeface="Courier New"/>
              <a:buChar char="o"/>
            </a:pPr>
            <a:r>
              <a:rPr lang="en-US" sz="1400" b="0" i="0" u="none" strike="noStrike" cap="none">
                <a:solidFill>
                  <a:schemeClr val="dk1"/>
                </a:solidFill>
                <a:latin typeface="Gill Sans"/>
                <a:ea typeface="Gill Sans"/>
                <a:cs typeface="Gill Sans"/>
                <a:sym typeface="Gill Sans"/>
              </a:rPr>
              <a:t>Willingness to consider others needs and desires</a:t>
            </a:r>
            <a:endParaRPr sz="1400" b="0" i="0" u="none" strike="noStrike" cap="none">
              <a:solidFill>
                <a:srgbClr val="000000"/>
              </a:solidFill>
              <a:latin typeface="Arial"/>
              <a:ea typeface="Arial"/>
              <a:cs typeface="Arial"/>
              <a:sym typeface="Arial"/>
            </a:endParaRPr>
          </a:p>
          <a:p>
            <a:pPr marL="240030" marR="0" lvl="0" indent="-240030" algn="l" rtl="0">
              <a:lnSpc>
                <a:spcPct val="100000"/>
              </a:lnSpc>
              <a:spcBef>
                <a:spcPts val="525"/>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a:p>
            <a:pPr marL="240030" marR="0" lvl="0" indent="-240030" algn="l" rtl="0">
              <a:lnSpc>
                <a:spcPct val="100000"/>
              </a:lnSpc>
              <a:spcBef>
                <a:spcPts val="525"/>
              </a:spcBef>
              <a:spcAft>
                <a:spcPts val="0"/>
              </a:spcAft>
              <a:buClr>
                <a:srgbClr val="000000"/>
              </a:buClr>
              <a:buSzPts val="1400"/>
              <a:buFont typeface="Arial"/>
              <a:buNone/>
            </a:pPr>
            <a:r>
              <a:rPr lang="en-US" sz="1400" b="0" i="0" u="none" strike="noStrike" cap="none">
                <a:solidFill>
                  <a:schemeClr val="dk1"/>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a:p>
            <a:pPr marL="240030" marR="0" lvl="0" indent="-240030" algn="l" rtl="0">
              <a:lnSpc>
                <a:spcPct val="100000"/>
              </a:lnSpc>
              <a:spcBef>
                <a:spcPts val="525"/>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Commitment to safety</a:t>
            </a:r>
            <a:endParaRPr sz="1400" b="0" i="0" u="none" strike="noStrike" cap="none">
              <a:solidFill>
                <a:schemeClr val="dk1"/>
              </a:solidFill>
              <a:latin typeface="Gill Sans"/>
              <a:ea typeface="Gill Sans"/>
              <a:cs typeface="Gill Sans"/>
              <a:sym typeface="Gill Sans"/>
            </a:endParaRPr>
          </a:p>
          <a:p>
            <a:pPr marL="240030" marR="0" lvl="0" indent="-240030" algn="l" rtl="0">
              <a:lnSpc>
                <a:spcPct val="100000"/>
              </a:lnSpc>
              <a:spcBef>
                <a:spcPts val="525"/>
              </a:spcBef>
              <a:spcAft>
                <a:spcPts val="0"/>
              </a:spcAft>
              <a:buClr>
                <a:schemeClr val="accent2"/>
              </a:buClr>
              <a:buSzPts val="840"/>
              <a:buFont typeface="Courier New"/>
              <a:buChar char="o"/>
            </a:pPr>
            <a:r>
              <a:rPr lang="en-US" sz="1400" b="0" i="0" u="none" strike="noStrike" cap="none">
                <a:solidFill>
                  <a:schemeClr val="dk1"/>
                </a:solidFill>
                <a:latin typeface="Gill Sans"/>
                <a:ea typeface="Gill Sans"/>
                <a:cs typeface="Gill Sans"/>
                <a:sym typeface="Gill Sans"/>
              </a:rPr>
              <a:t>Identifying trigger points and develop a plan for them to avoid punishing reactions. </a:t>
            </a:r>
            <a:endParaRPr sz="1400" b="0" i="0" u="none" strike="noStrike" cap="none">
              <a:solidFill>
                <a:srgbClr val="000000"/>
              </a:solidFill>
              <a:latin typeface="Arial"/>
              <a:ea typeface="Arial"/>
              <a:cs typeface="Arial"/>
              <a:sym typeface="Arial"/>
            </a:endParaRPr>
          </a:p>
          <a:p>
            <a:pPr marL="240030" marR="0" lvl="0" indent="-240030" algn="l" rtl="0">
              <a:lnSpc>
                <a:spcPct val="100000"/>
              </a:lnSpc>
              <a:spcBef>
                <a:spcPts val="525"/>
              </a:spcBef>
              <a:spcAft>
                <a:spcPts val="0"/>
              </a:spcAft>
              <a:buClr>
                <a:schemeClr val="accent2"/>
              </a:buClr>
              <a:buSzPts val="840"/>
              <a:buFont typeface="Courier New"/>
              <a:buChar char="o"/>
            </a:pPr>
            <a:r>
              <a:rPr lang="en-US" sz="1400" b="0" i="0" u="none" strike="noStrike" cap="none">
                <a:solidFill>
                  <a:schemeClr val="dk1"/>
                </a:solidFill>
                <a:latin typeface="Gill Sans"/>
                <a:ea typeface="Gill Sans"/>
                <a:cs typeface="Gill Sans"/>
                <a:sym typeface="Gill Sans"/>
              </a:rPr>
              <a:t>The freedom of spouse to say no without being bullied or badgered.</a:t>
            </a:r>
            <a:endParaRPr sz="1400" b="0" i="0" u="none" strike="noStrike" cap="none">
              <a:solidFill>
                <a:srgbClr val="000000"/>
              </a:solidFill>
              <a:latin typeface="Arial"/>
              <a:ea typeface="Arial"/>
              <a:cs typeface="Arial"/>
              <a:sym typeface="Arial"/>
            </a:endParaRPr>
          </a:p>
          <a:p>
            <a:pPr marL="240030" marR="0" lvl="0" indent="-240030" algn="l" rtl="0">
              <a:lnSpc>
                <a:spcPct val="100000"/>
              </a:lnSpc>
              <a:spcBef>
                <a:spcPts val="525"/>
              </a:spcBef>
              <a:spcAft>
                <a:spcPts val="0"/>
              </a:spcAft>
              <a:buClr>
                <a:schemeClr val="accent2"/>
              </a:buClr>
              <a:buSzPts val="840"/>
              <a:buFont typeface="Courier New"/>
              <a:buChar char="o"/>
            </a:pPr>
            <a:r>
              <a:rPr lang="en-US" sz="1400" b="0" i="0" u="none" strike="noStrike" cap="none">
                <a:solidFill>
                  <a:schemeClr val="dk1"/>
                </a:solidFill>
                <a:latin typeface="Gill Sans"/>
                <a:ea typeface="Gill Sans"/>
                <a:cs typeface="Gill Sans"/>
                <a:sym typeface="Gill Sans"/>
              </a:rPr>
              <a:t>Learning to tolerate negative emotions without resorting to abusive acts.</a:t>
            </a:r>
            <a:endParaRPr sz="1400" b="0" i="0" u="none" strike="noStrike" cap="none">
              <a:solidFill>
                <a:srgbClr val="000000"/>
              </a:solidFill>
              <a:latin typeface="Arial"/>
              <a:ea typeface="Arial"/>
              <a:cs typeface="Arial"/>
              <a:sym typeface="Arial"/>
            </a:endParaRPr>
          </a:p>
          <a:p>
            <a:pPr marL="240030" marR="0" lvl="0" indent="-240030" algn="ctr" rtl="0">
              <a:lnSpc>
                <a:spcPct val="100000"/>
              </a:lnSpc>
              <a:spcBef>
                <a:spcPts val="525"/>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Important not to negotiate safety.</a:t>
            </a:r>
            <a:endParaRPr sz="1400" b="0" i="0" u="none" strike="noStrike" cap="none">
              <a:solidFill>
                <a:schemeClr val="dk1"/>
              </a:solidFill>
              <a:latin typeface="Gill Sans"/>
              <a:ea typeface="Gill Sans"/>
              <a:cs typeface="Gill Sans"/>
              <a:sym typeface="Gill Sans"/>
            </a:endParaRPr>
          </a:p>
          <a:p>
            <a:pPr marL="240030" marR="0" lvl="0" indent="-240030" algn="ctr" rtl="0">
              <a:lnSpc>
                <a:spcPct val="100000"/>
              </a:lnSpc>
              <a:spcBef>
                <a:spcPts val="525"/>
              </a:spcBef>
              <a:spcAft>
                <a:spcPts val="0"/>
              </a:spcAft>
              <a:buClr>
                <a:srgbClr val="000000"/>
              </a:buClr>
              <a:buSzPts val="1400"/>
              <a:buFont typeface="Arial"/>
              <a:buNone/>
            </a:pPr>
            <a:r>
              <a:rPr lang="en-US" sz="1400" b="0" i="0" u="none" strike="noStrike" cap="none">
                <a:solidFill>
                  <a:schemeClr val="dk1"/>
                </a:solidFill>
                <a:latin typeface="Gill Sans"/>
                <a:ea typeface="Gill Sans"/>
                <a:cs typeface="Gill Sans"/>
                <a:sym typeface="Gill Sans"/>
              </a:rPr>
              <a:t>Separation may be an important part of the safety plan.</a:t>
            </a:r>
            <a:endParaRPr sz="1400" b="0" i="0" u="none" strike="noStrike" cap="none">
              <a:solidFill>
                <a:srgbClr val="000000"/>
              </a:solidFill>
              <a:latin typeface="Arial"/>
              <a:ea typeface="Arial"/>
              <a:cs typeface="Arial"/>
              <a:sym typeface="Arial"/>
            </a:endParaRPr>
          </a:p>
          <a:p>
            <a:pPr marL="240030" marR="0" lvl="0" indent="-186690" algn="l" rtl="0">
              <a:lnSpc>
                <a:spcPct val="100000"/>
              </a:lnSpc>
              <a:spcBef>
                <a:spcPts val="525"/>
              </a:spcBef>
              <a:spcAft>
                <a:spcPts val="0"/>
              </a:spcAft>
              <a:buClr>
                <a:schemeClr val="accent2"/>
              </a:buClr>
              <a:buSzPts val="840"/>
              <a:buFont typeface="Noto Sans"/>
              <a:buNone/>
            </a:pPr>
            <a:endParaRPr sz="1400" b="0" i="0" u="none" strike="noStrike" cap="none">
              <a:solidFill>
                <a:schemeClr val="dk1"/>
              </a:solidFill>
              <a:latin typeface="Gill Sans"/>
              <a:ea typeface="Gill Sans"/>
              <a:cs typeface="Gill Sans"/>
              <a:sym typeface="Gill Sans"/>
            </a:endParaRPr>
          </a:p>
        </p:txBody>
      </p:sp>
      <p:sp>
        <p:nvSpPr>
          <p:cNvPr id="638" name="Google Shape;638;p34"/>
          <p:cNvSpPr txBox="1"/>
          <p:nvPr/>
        </p:nvSpPr>
        <p:spPr>
          <a:xfrm>
            <a:off x="6010455" y="2675268"/>
            <a:ext cx="2471468" cy="715581"/>
          </a:xfrm>
          <a:prstGeom prst="rect">
            <a:avLst/>
          </a:prstGeom>
          <a:solidFill>
            <a:schemeClr val="accent5">
              <a:lumMod val="20000"/>
              <a:lumOff val="80000"/>
            </a:schemeClr>
          </a:solidFill>
          <a:ln>
            <a:solidFill>
              <a:schemeClr val="accent1"/>
            </a:solidFill>
          </a:ln>
          <a:effectLst>
            <a:outerShdw blurRad="190500" dist="228600" dir="2700000" algn="ctr">
              <a:srgbClr val="000000">
                <a:alpha val="2941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dirty="0">
                <a:solidFill>
                  <a:schemeClr val="dk1"/>
                </a:solidFill>
                <a:latin typeface="Gill Sans"/>
                <a:ea typeface="Gill Sans"/>
                <a:cs typeface="Gill Sans"/>
                <a:sym typeface="Gill Sans"/>
              </a:rPr>
              <a:t>Plan for and protect the unity of the leadership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dirty="0">
                <a:solidFill>
                  <a:schemeClr val="dk1"/>
                </a:solidFill>
                <a:latin typeface="Gill Sans"/>
                <a:ea typeface="Gill Sans"/>
                <a:cs typeface="Gill Sans"/>
                <a:sym typeface="Gill Sans"/>
              </a:rPr>
              <a:t>and church body.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33"/>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200"/>
              <a:buFont typeface="Gill Sans"/>
              <a:buNone/>
            </a:pPr>
            <a:r>
              <a:rPr lang="en-US" sz="3200">
                <a:solidFill>
                  <a:schemeClr val="lt1"/>
                </a:solidFill>
              </a:rPr>
              <a:t>THE CHURCH IS UNIQUELY SUITED TO HELP OPPRESSORS</a:t>
            </a:r>
            <a:endParaRPr>
              <a:solidFill>
                <a:schemeClr val="lt1"/>
              </a:solidFill>
            </a:endParaRPr>
          </a:p>
        </p:txBody>
      </p:sp>
      <p:sp>
        <p:nvSpPr>
          <p:cNvPr id="645" name="Google Shape;645;p33"/>
          <p:cNvSpPr txBox="1">
            <a:spLocks noGrp="1"/>
          </p:cNvSpPr>
          <p:nvPr>
            <p:ph type="body" idx="1"/>
          </p:nvPr>
        </p:nvSpPr>
        <p:spPr>
          <a:xfrm>
            <a:off x="581192" y="2228002"/>
            <a:ext cx="3899527" cy="3633047"/>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1656"/>
              <a:buChar char="◼"/>
            </a:pPr>
            <a:r>
              <a:rPr lang="en-US" dirty="0"/>
              <a:t>Oppression is really a deep-seated worship problem.</a:t>
            </a:r>
            <a:endParaRPr dirty="0"/>
          </a:p>
          <a:p>
            <a:pPr marL="306000" lvl="0" indent="-306000" algn="l" rtl="0">
              <a:lnSpc>
                <a:spcPct val="100000"/>
              </a:lnSpc>
              <a:spcBef>
                <a:spcPts val="960"/>
              </a:spcBef>
              <a:spcAft>
                <a:spcPts val="0"/>
              </a:spcAft>
              <a:buSzPts val="1656"/>
              <a:buChar char="◼"/>
            </a:pPr>
            <a:r>
              <a:rPr lang="en-US" dirty="0"/>
              <a:t>We are clear that we are not to live for our own desires but are called to serve and suffer.</a:t>
            </a:r>
            <a:endParaRPr dirty="0"/>
          </a:p>
          <a:p>
            <a:pPr marL="306000" lvl="0" indent="-306000" algn="l" rtl="0">
              <a:lnSpc>
                <a:spcPct val="100000"/>
              </a:lnSpc>
              <a:spcBef>
                <a:spcPts val="960"/>
              </a:spcBef>
              <a:spcAft>
                <a:spcPts val="0"/>
              </a:spcAft>
              <a:buSzPts val="1656"/>
              <a:buChar char="◼"/>
            </a:pPr>
            <a:r>
              <a:rPr lang="en-US" dirty="0"/>
              <a:t>Bible is rich in teaching humility. </a:t>
            </a:r>
            <a:endParaRPr dirty="0"/>
          </a:p>
          <a:p>
            <a:pPr marL="306000" lvl="0" indent="-306000" algn="l" rtl="0">
              <a:lnSpc>
                <a:spcPct val="100000"/>
              </a:lnSpc>
              <a:spcBef>
                <a:spcPts val="960"/>
              </a:spcBef>
              <a:spcAft>
                <a:spcPts val="0"/>
              </a:spcAft>
              <a:buSzPts val="1656"/>
              <a:buChar char="◼"/>
            </a:pPr>
            <a:r>
              <a:rPr lang="en-US" dirty="0"/>
              <a:t>Repent of control to a loving, sovereign God.</a:t>
            </a:r>
            <a:endParaRPr dirty="0"/>
          </a:p>
          <a:p>
            <a:pPr marL="306000" lvl="0" indent="-200844" algn="l" rtl="0">
              <a:lnSpc>
                <a:spcPct val="100000"/>
              </a:lnSpc>
              <a:spcBef>
                <a:spcPts val="960"/>
              </a:spcBef>
              <a:spcAft>
                <a:spcPts val="0"/>
              </a:spcAft>
              <a:buSzPts val="1656"/>
              <a:buNone/>
            </a:pPr>
            <a:endParaRPr dirty="0"/>
          </a:p>
        </p:txBody>
      </p:sp>
      <p:sp>
        <p:nvSpPr>
          <p:cNvPr id="646" name="Google Shape;646;p33"/>
          <p:cNvSpPr txBox="1">
            <a:spLocks noGrp="1"/>
          </p:cNvSpPr>
          <p:nvPr>
            <p:ph type="body" idx="2"/>
          </p:nvPr>
        </p:nvSpPr>
        <p:spPr>
          <a:xfrm>
            <a:off x="4663282" y="2228003"/>
            <a:ext cx="3907662" cy="3633047"/>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1656"/>
              <a:buChar char="◼"/>
            </a:pPr>
            <a:r>
              <a:rPr lang="en-US"/>
              <a:t>Offer a forgiveness that allows them to see the heinousness of sins and still stand.</a:t>
            </a:r>
            <a:endParaRPr/>
          </a:p>
          <a:p>
            <a:pPr marL="306000" lvl="0" indent="-306000" algn="l" rtl="0">
              <a:lnSpc>
                <a:spcPct val="100000"/>
              </a:lnSpc>
              <a:spcBef>
                <a:spcPts val="960"/>
              </a:spcBef>
              <a:spcAft>
                <a:spcPts val="0"/>
              </a:spcAft>
              <a:buSzPts val="1656"/>
              <a:buChar char="◼"/>
            </a:pPr>
            <a:r>
              <a:rPr lang="en-US"/>
              <a:t>Exposed yet loved by Jesus.</a:t>
            </a:r>
            <a:endParaRPr/>
          </a:p>
          <a:p>
            <a:pPr marL="306000" lvl="0" indent="-306000" algn="l" rtl="0">
              <a:lnSpc>
                <a:spcPct val="100000"/>
              </a:lnSpc>
              <a:spcBef>
                <a:spcPts val="960"/>
              </a:spcBef>
              <a:spcAft>
                <a:spcPts val="0"/>
              </a:spcAft>
              <a:buSzPts val="1656"/>
              <a:buChar char="◼"/>
            </a:pPr>
            <a:r>
              <a:rPr lang="en-US"/>
              <a:t>Discipline for restoration.</a:t>
            </a:r>
            <a:endParaRPr/>
          </a:p>
          <a:p>
            <a:pPr marL="306000" lvl="0" indent="-306000" algn="l" rtl="0">
              <a:lnSpc>
                <a:spcPct val="100000"/>
              </a:lnSpc>
              <a:spcBef>
                <a:spcPts val="960"/>
              </a:spcBef>
              <a:spcAft>
                <a:spcPts val="0"/>
              </a:spcAft>
              <a:buSzPts val="1656"/>
              <a:buChar char="◼"/>
            </a:pPr>
            <a:r>
              <a:rPr lang="en-US"/>
              <a:t>Exposure and pride will assist in motivating repentance- can’t pretend. </a:t>
            </a:r>
            <a:endParaRPr/>
          </a:p>
          <a:p>
            <a:pPr marL="306000" lvl="0" indent="-306000" algn="l" rtl="0">
              <a:lnSpc>
                <a:spcPct val="100000"/>
              </a:lnSpc>
              <a:spcBef>
                <a:spcPts val="960"/>
              </a:spcBef>
              <a:spcAft>
                <a:spcPts val="0"/>
              </a:spcAft>
              <a:buSzPts val="1656"/>
              <a:buChar char="◼"/>
            </a:pPr>
            <a:r>
              <a:rPr lang="en-US"/>
              <a:t>Jesus offers redemption.</a:t>
            </a:r>
            <a:endParaRPr/>
          </a:p>
          <a:p>
            <a:pPr marL="306000" lvl="0" indent="-200844" algn="l" rtl="0">
              <a:lnSpc>
                <a:spcPct val="100000"/>
              </a:lnSpc>
              <a:spcBef>
                <a:spcPts val="960"/>
              </a:spcBef>
              <a:spcAft>
                <a:spcPts val="0"/>
              </a:spcAft>
              <a:buSzPts val="1656"/>
              <a:buNone/>
            </a:pPr>
            <a:endParaRPr/>
          </a:p>
        </p:txBody>
      </p:sp>
      <p:sp>
        <p:nvSpPr>
          <p:cNvPr id="647" name="Google Shape;647;p33"/>
          <p:cNvSpPr txBox="1"/>
          <p:nvPr/>
        </p:nvSpPr>
        <p:spPr>
          <a:xfrm>
            <a:off x="76200" y="5878002"/>
            <a:ext cx="90678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2"/>
              </a:buClr>
              <a:buSzPts val="2400"/>
              <a:buFont typeface="Gill Sans"/>
              <a:buNone/>
            </a:pPr>
            <a:r>
              <a:rPr lang="en-US" sz="2400" b="0" i="0" u="none" strike="noStrike" cap="none">
                <a:solidFill>
                  <a:schemeClr val="accent2"/>
                </a:solidFill>
                <a:latin typeface="Gill Sans"/>
                <a:ea typeface="Gill Sans"/>
                <a:cs typeface="Gill Sans"/>
                <a:sym typeface="Gill Sans"/>
              </a:rPr>
              <a:t>But it is extremely difficult to give up entitlements and self-worship</a:t>
            </a:r>
            <a:r>
              <a:rPr lang="en-US" sz="3200" b="0" i="0" u="none" strike="noStrike" cap="none">
                <a:solidFill>
                  <a:schemeClr val="accent2"/>
                </a:solidFill>
                <a:latin typeface="Gill Sans"/>
                <a:ea typeface="Gill Sans"/>
                <a:cs typeface="Gill Sans"/>
                <a:sym typeface="Gill Sans"/>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37"/>
          <p:cNvSpPr txBox="1">
            <a:spLocks noGrp="1"/>
          </p:cNvSpPr>
          <p:nvPr>
            <p:ph type="title"/>
          </p:nvPr>
        </p:nvSpPr>
        <p:spPr>
          <a:xfrm>
            <a:off x="577117" y="532799"/>
            <a:ext cx="7989900" cy="10833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Gill Sans"/>
              <a:buNone/>
            </a:pPr>
            <a:r>
              <a:rPr lang="en-US">
                <a:solidFill>
                  <a:schemeClr val="lt1"/>
                </a:solidFill>
              </a:rPr>
              <a:t>INTERACTIONS WITH OPPRESSORS</a:t>
            </a:r>
            <a:endParaRPr>
              <a:solidFill>
                <a:schemeClr val="lt1"/>
              </a:solidFill>
            </a:endParaRPr>
          </a:p>
        </p:txBody>
      </p:sp>
      <p:sp>
        <p:nvSpPr>
          <p:cNvPr id="653" name="Google Shape;653;p37"/>
          <p:cNvSpPr txBox="1">
            <a:spLocks noGrp="1"/>
          </p:cNvSpPr>
          <p:nvPr>
            <p:ph type="body" idx="1"/>
          </p:nvPr>
        </p:nvSpPr>
        <p:spPr>
          <a:xfrm>
            <a:off x="581192" y="2228002"/>
            <a:ext cx="3899527" cy="3633047"/>
          </a:xfrm>
          <a:prstGeom prst="rect">
            <a:avLst/>
          </a:prstGeom>
          <a:noFill/>
          <a:ln>
            <a:noFill/>
          </a:ln>
        </p:spPr>
        <p:txBody>
          <a:bodyPr spcFirstLastPara="1" wrap="square" lIns="91425" tIns="45700" rIns="91425" bIns="45700" anchor="ctr" anchorCtr="0">
            <a:normAutofit lnSpcReduction="10000"/>
          </a:bodyPr>
          <a:lstStyle/>
          <a:p>
            <a:pPr marL="306000" lvl="0" indent="-306000" algn="l" rtl="0">
              <a:lnSpc>
                <a:spcPct val="80000"/>
              </a:lnSpc>
              <a:spcBef>
                <a:spcPts val="0"/>
              </a:spcBef>
              <a:spcAft>
                <a:spcPts val="0"/>
              </a:spcAft>
              <a:buSzPts val="1283"/>
              <a:buChar char="◼"/>
            </a:pPr>
            <a:r>
              <a:rPr lang="en-US" sz="1395">
                <a:solidFill>
                  <a:schemeClr val="accent1"/>
                </a:solidFill>
              </a:rPr>
              <a:t>FOCUS ON DESCRIPTIONS OF THE ABUSER’S BEHAVIORS. </a:t>
            </a:r>
            <a:r>
              <a:rPr lang="en-US" sz="1395"/>
              <a:t>“When you threw her to the couch” rather than “when you abused your wife,” or “you hit your girlfriend with a closed fist” rather than “you beat her”</a:t>
            </a:r>
            <a:endParaRPr/>
          </a:p>
          <a:p>
            <a:pPr marL="630000" lvl="1" indent="-306000" algn="l" rtl="0">
              <a:lnSpc>
                <a:spcPct val="80000"/>
              </a:lnSpc>
              <a:spcBef>
                <a:spcPts val="848"/>
              </a:spcBef>
              <a:spcAft>
                <a:spcPts val="0"/>
              </a:spcAft>
              <a:buSzPts val="1141"/>
              <a:buChar char="◼"/>
            </a:pPr>
            <a:r>
              <a:rPr lang="en-US" sz="1240"/>
              <a:t>Tell it like it is</a:t>
            </a:r>
            <a:endParaRPr/>
          </a:p>
          <a:p>
            <a:pPr marL="630000" lvl="1" indent="-306000" algn="l" rtl="0">
              <a:lnSpc>
                <a:spcPct val="80000"/>
              </a:lnSpc>
              <a:spcBef>
                <a:spcPts val="848"/>
              </a:spcBef>
              <a:spcAft>
                <a:spcPts val="0"/>
              </a:spcAft>
              <a:buSzPts val="1141"/>
              <a:buChar char="◼"/>
            </a:pPr>
            <a:r>
              <a:rPr lang="en-US" sz="1240"/>
              <a:t>Keep them as the subject of the sentence</a:t>
            </a:r>
            <a:endParaRPr/>
          </a:p>
          <a:p>
            <a:pPr marL="306000" lvl="0" indent="-224504" algn="l" rtl="0">
              <a:lnSpc>
                <a:spcPct val="80000"/>
              </a:lnSpc>
              <a:spcBef>
                <a:spcPts val="879"/>
              </a:spcBef>
              <a:spcAft>
                <a:spcPts val="0"/>
              </a:spcAft>
              <a:buSzPts val="1283"/>
              <a:buNone/>
            </a:pPr>
            <a:endParaRPr sz="1395"/>
          </a:p>
          <a:p>
            <a:pPr marL="306000" lvl="0" indent="-306000" algn="l" rtl="0">
              <a:lnSpc>
                <a:spcPct val="80000"/>
              </a:lnSpc>
              <a:spcBef>
                <a:spcPts val="879"/>
              </a:spcBef>
              <a:spcAft>
                <a:spcPts val="0"/>
              </a:spcAft>
              <a:buSzPts val="1283"/>
              <a:buChar char="◼"/>
            </a:pPr>
            <a:r>
              <a:rPr lang="en-US" sz="1395">
                <a:solidFill>
                  <a:schemeClr val="accent1"/>
                </a:solidFill>
              </a:rPr>
              <a:t>FOCUS ON THE ABUSER’S BEHAVIOR RATHER THAN THE VICTIM’S.  </a:t>
            </a:r>
            <a:r>
              <a:rPr lang="en-US" sz="1395"/>
              <a:t>Abusers,  often focus on the victim’s behavior rather than their own. They gloss over their actions and will go into long stories blaming victims or others for their problems.</a:t>
            </a:r>
            <a:endParaRPr/>
          </a:p>
          <a:p>
            <a:pPr marL="630000" lvl="1" indent="-306000" algn="l" rtl="0">
              <a:lnSpc>
                <a:spcPct val="80000"/>
              </a:lnSpc>
              <a:spcBef>
                <a:spcPts val="848"/>
              </a:spcBef>
              <a:spcAft>
                <a:spcPts val="0"/>
              </a:spcAft>
              <a:buSzPts val="1141"/>
              <a:buChar char="◼"/>
            </a:pPr>
            <a:r>
              <a:rPr lang="en-US" sz="1240"/>
              <a:t> Watch empathy</a:t>
            </a:r>
            <a:endParaRPr/>
          </a:p>
          <a:p>
            <a:pPr marL="630000" lvl="1" indent="-306000" algn="l" rtl="0">
              <a:lnSpc>
                <a:spcPct val="80000"/>
              </a:lnSpc>
              <a:spcBef>
                <a:spcPts val="848"/>
              </a:spcBef>
              <a:spcAft>
                <a:spcPts val="0"/>
              </a:spcAft>
              <a:buSzPts val="1141"/>
              <a:buChar char="◼"/>
            </a:pPr>
            <a:r>
              <a:rPr lang="en-US" sz="1240"/>
              <a:t>Highlight cause and effect of their behavior</a:t>
            </a:r>
            <a:endParaRPr/>
          </a:p>
        </p:txBody>
      </p:sp>
      <p:sp>
        <p:nvSpPr>
          <p:cNvPr id="654" name="Google Shape;654;p37"/>
          <p:cNvSpPr txBox="1">
            <a:spLocks noGrp="1"/>
          </p:cNvSpPr>
          <p:nvPr>
            <p:ph type="body" idx="2"/>
          </p:nvPr>
        </p:nvSpPr>
        <p:spPr>
          <a:xfrm>
            <a:off x="4663282" y="2228003"/>
            <a:ext cx="3907662" cy="3633047"/>
          </a:xfrm>
          <a:prstGeom prst="rect">
            <a:avLst/>
          </a:prstGeom>
          <a:noFill/>
          <a:ln>
            <a:noFill/>
          </a:ln>
        </p:spPr>
        <p:txBody>
          <a:bodyPr spcFirstLastPara="1" wrap="square" lIns="91425" tIns="45700" rIns="91425" bIns="45700" anchor="ctr" anchorCtr="0">
            <a:normAutofit/>
          </a:bodyPr>
          <a:lstStyle/>
          <a:p>
            <a:pPr marL="306000" lvl="0" indent="-306000" algn="l" rtl="0">
              <a:lnSpc>
                <a:spcPct val="80000"/>
              </a:lnSpc>
              <a:spcBef>
                <a:spcPts val="0"/>
              </a:spcBef>
              <a:spcAft>
                <a:spcPts val="0"/>
              </a:spcAft>
              <a:buSzPts val="1283"/>
              <a:buChar char="◼"/>
            </a:pPr>
            <a:r>
              <a:rPr lang="en-US" sz="1395">
                <a:solidFill>
                  <a:schemeClr val="accent1"/>
                </a:solidFill>
              </a:rPr>
              <a:t>USE A DIRECT AND CALM APPROACH. </a:t>
            </a:r>
            <a:r>
              <a:rPr lang="en-US" sz="1395"/>
              <a:t>Care should be taken to approach the topic directly, matter-of-factly, and calmly.  Showing your anger, disgust, or shock will derail the process.</a:t>
            </a:r>
            <a:endParaRPr/>
          </a:p>
          <a:p>
            <a:pPr marL="306000" lvl="0" indent="-306000" algn="l" rtl="0">
              <a:lnSpc>
                <a:spcPct val="80000"/>
              </a:lnSpc>
              <a:spcBef>
                <a:spcPts val="879"/>
              </a:spcBef>
              <a:spcAft>
                <a:spcPts val="0"/>
              </a:spcAft>
              <a:buSzPts val="1283"/>
              <a:buChar char="◼"/>
            </a:pPr>
            <a:r>
              <a:rPr lang="en-US" sz="1395"/>
              <a:t>What did you want to see happen?</a:t>
            </a:r>
            <a:endParaRPr/>
          </a:p>
          <a:p>
            <a:pPr marL="306000" lvl="0" indent="-306000" algn="l" rtl="0">
              <a:lnSpc>
                <a:spcPct val="80000"/>
              </a:lnSpc>
              <a:spcBef>
                <a:spcPts val="879"/>
              </a:spcBef>
              <a:spcAft>
                <a:spcPts val="0"/>
              </a:spcAft>
              <a:buSzPts val="1283"/>
              <a:buChar char="◼"/>
            </a:pPr>
            <a:r>
              <a:rPr lang="en-US" sz="1395"/>
              <a:t>What did you want to avoid?</a:t>
            </a:r>
            <a:endParaRPr/>
          </a:p>
          <a:p>
            <a:pPr marL="306000" lvl="0" indent="-306000" algn="l" rtl="0">
              <a:lnSpc>
                <a:spcPct val="80000"/>
              </a:lnSpc>
              <a:spcBef>
                <a:spcPts val="879"/>
              </a:spcBef>
              <a:spcAft>
                <a:spcPts val="0"/>
              </a:spcAft>
              <a:buSzPts val="1283"/>
              <a:buChar char="◼"/>
            </a:pPr>
            <a:r>
              <a:rPr lang="en-US" sz="1395"/>
              <a:t>How has your behavior benefited you?</a:t>
            </a:r>
            <a:endParaRPr/>
          </a:p>
          <a:p>
            <a:pPr marL="306000" lvl="0" indent="-306000" algn="l" rtl="0">
              <a:lnSpc>
                <a:spcPct val="80000"/>
              </a:lnSpc>
              <a:spcBef>
                <a:spcPts val="879"/>
              </a:spcBef>
              <a:spcAft>
                <a:spcPts val="0"/>
              </a:spcAft>
              <a:buSzPts val="1283"/>
              <a:buChar char="◼"/>
            </a:pPr>
            <a:r>
              <a:rPr lang="en-US" sz="1395"/>
              <a:t>What could you have done differently?</a:t>
            </a:r>
            <a:endParaRPr/>
          </a:p>
          <a:p>
            <a:pPr marL="306000" lvl="0" indent="-306000" algn="l" rtl="0">
              <a:lnSpc>
                <a:spcPct val="80000"/>
              </a:lnSpc>
              <a:spcBef>
                <a:spcPts val="879"/>
              </a:spcBef>
              <a:spcAft>
                <a:spcPts val="0"/>
              </a:spcAft>
              <a:buSzPts val="1283"/>
              <a:buChar char="◼"/>
            </a:pPr>
            <a:r>
              <a:rPr lang="en-US" sz="1395"/>
              <a:t>Chris Moles </a:t>
            </a:r>
            <a:endParaRPr/>
          </a:p>
          <a:p>
            <a:pPr marL="306000" lvl="0" indent="-306000" algn="l" rtl="0">
              <a:lnSpc>
                <a:spcPct val="80000"/>
              </a:lnSpc>
              <a:spcBef>
                <a:spcPts val="879"/>
              </a:spcBef>
              <a:spcAft>
                <a:spcPts val="0"/>
              </a:spcAft>
              <a:buSzPts val="1283"/>
              <a:buNone/>
            </a:pPr>
            <a:endParaRPr sz="1395"/>
          </a:p>
          <a:p>
            <a:pPr marL="306000" lvl="0" indent="-224504" algn="l" rtl="0">
              <a:lnSpc>
                <a:spcPct val="80000"/>
              </a:lnSpc>
              <a:spcBef>
                <a:spcPts val="879"/>
              </a:spcBef>
              <a:spcAft>
                <a:spcPts val="0"/>
              </a:spcAft>
              <a:buSzPts val="1283"/>
              <a:buNone/>
            </a:pPr>
            <a:endParaRPr sz="1395"/>
          </a:p>
        </p:txBody>
      </p:sp>
      <p:grpSp>
        <p:nvGrpSpPr>
          <p:cNvPr id="655" name="Google Shape;655;p37"/>
          <p:cNvGrpSpPr/>
          <p:nvPr/>
        </p:nvGrpSpPr>
        <p:grpSpPr>
          <a:xfrm>
            <a:off x="3566748" y="5615298"/>
            <a:ext cx="5013182" cy="1110456"/>
            <a:chOff x="1361749" y="0"/>
            <a:chExt cx="5013182" cy="1110456"/>
          </a:xfrm>
        </p:grpSpPr>
        <p:sp>
          <p:nvSpPr>
            <p:cNvPr id="656" name="Google Shape;656;p37"/>
            <p:cNvSpPr/>
            <p:nvPr/>
          </p:nvSpPr>
          <p:spPr>
            <a:xfrm>
              <a:off x="1679339" y="0"/>
              <a:ext cx="1270361" cy="1110456"/>
            </a:xfrm>
            <a:prstGeom prst="rightArrow">
              <a:avLst>
                <a:gd name="adj1" fmla="val 70000"/>
                <a:gd name="adj2" fmla="val 50000"/>
              </a:avLst>
            </a:prstGeom>
            <a:solidFill>
              <a:srgbClr val="CFCACC">
                <a:alpha val="89411"/>
              </a:srgbClr>
            </a:solidFill>
            <a:ln w="22225" cap="rnd" cmpd="sng">
              <a:solidFill>
                <a:srgbClr val="CFCA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37"/>
            <p:cNvSpPr txBox="1"/>
            <p:nvPr/>
          </p:nvSpPr>
          <p:spPr>
            <a:xfrm>
              <a:off x="1996929" y="166568"/>
              <a:ext cx="619301" cy="777320"/>
            </a:xfrm>
            <a:prstGeom prst="rect">
              <a:avLst/>
            </a:prstGeom>
            <a:noFill/>
            <a:ln>
              <a:noFill/>
            </a:ln>
          </p:spPr>
          <p:txBody>
            <a:bodyPr spcFirstLastPara="1" wrap="square" lIns="22850" tIns="5700" rIns="11425" bIns="5700" anchor="ctr" anchorCtr="0">
              <a:noAutofit/>
            </a:bodyPr>
            <a:lstStyle/>
            <a:p>
              <a:pPr marL="0" marR="0" lvl="0" indent="0" algn="ctr" rtl="0">
                <a:lnSpc>
                  <a:spcPct val="90000"/>
                </a:lnSpc>
                <a:spcBef>
                  <a:spcPts val="0"/>
                </a:spcBef>
                <a:spcAft>
                  <a:spcPts val="0"/>
                </a:spcAft>
                <a:buClr>
                  <a:schemeClr val="dk1"/>
                </a:buClr>
                <a:buSzPts val="900"/>
                <a:buFont typeface="Gill Sans"/>
                <a:buNone/>
              </a:pPr>
              <a:r>
                <a:rPr lang="en-US" sz="900" b="0" i="0" u="none" strike="noStrike" cap="none">
                  <a:solidFill>
                    <a:schemeClr val="dk1"/>
                  </a:solidFill>
                  <a:latin typeface="Gill Sans"/>
                  <a:ea typeface="Gill Sans"/>
                  <a:cs typeface="Gill Sans"/>
                  <a:sym typeface="Gill Sans"/>
                </a:rPr>
                <a:t>Bills Due</a:t>
              </a:r>
              <a:endParaRPr sz="1400" b="0" i="0" u="none" strike="noStrike" cap="none">
                <a:solidFill>
                  <a:srgbClr val="000000"/>
                </a:solidFill>
                <a:latin typeface="Arial"/>
                <a:ea typeface="Arial"/>
                <a:cs typeface="Arial"/>
                <a:sym typeface="Arial"/>
              </a:endParaRPr>
            </a:p>
          </p:txBody>
        </p:sp>
        <p:sp>
          <p:nvSpPr>
            <p:cNvPr id="658" name="Google Shape;658;p37"/>
            <p:cNvSpPr/>
            <p:nvPr/>
          </p:nvSpPr>
          <p:spPr>
            <a:xfrm>
              <a:off x="1361749" y="237637"/>
              <a:ext cx="635180" cy="635180"/>
            </a:xfrm>
            <a:prstGeom prst="ellipse">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37"/>
            <p:cNvSpPr txBox="1"/>
            <p:nvPr/>
          </p:nvSpPr>
          <p:spPr>
            <a:xfrm>
              <a:off x="1454769" y="330657"/>
              <a:ext cx="449140" cy="449140"/>
            </a:xfrm>
            <a:prstGeom prst="rect">
              <a:avLst/>
            </a:prstGeom>
            <a:noFill/>
            <a:ln>
              <a:noFill/>
            </a:ln>
          </p:spPr>
          <p:txBody>
            <a:bodyPr spcFirstLastPara="1" wrap="square" lIns="3800" tIns="3800" rIns="3800" bIns="3800" anchor="ctr" anchorCtr="0">
              <a:noAutofit/>
            </a:bodyPr>
            <a:lstStyle/>
            <a:p>
              <a:pPr marL="0" marR="0" lvl="0" indent="0" algn="ctr" rtl="0">
                <a:lnSpc>
                  <a:spcPct val="90000"/>
                </a:lnSpc>
                <a:spcBef>
                  <a:spcPts val="0"/>
                </a:spcBef>
                <a:spcAft>
                  <a:spcPts val="0"/>
                </a:spcAft>
                <a:buClr>
                  <a:schemeClr val="lt1"/>
                </a:buClr>
                <a:buSzPts val="600"/>
                <a:buFont typeface="Gill Sans"/>
                <a:buNone/>
              </a:pPr>
              <a:r>
                <a:rPr lang="en-US" sz="600" b="0" i="0" u="none" strike="noStrike" cap="none">
                  <a:solidFill>
                    <a:schemeClr val="lt1"/>
                  </a:solidFill>
                  <a:latin typeface="Gill Sans"/>
                  <a:ea typeface="Gill Sans"/>
                  <a:cs typeface="Gill Sans"/>
                  <a:sym typeface="Gill Sans"/>
                </a:rPr>
                <a:t>Prompting event</a:t>
              </a:r>
              <a:endParaRPr sz="1400" b="0" i="0" u="none" strike="noStrike" cap="none">
                <a:solidFill>
                  <a:srgbClr val="000000"/>
                </a:solidFill>
                <a:latin typeface="Arial"/>
                <a:ea typeface="Arial"/>
                <a:cs typeface="Arial"/>
                <a:sym typeface="Arial"/>
              </a:endParaRPr>
            </a:p>
          </p:txBody>
        </p:sp>
        <p:sp>
          <p:nvSpPr>
            <p:cNvPr id="660" name="Google Shape;660;p37"/>
            <p:cNvSpPr/>
            <p:nvPr/>
          </p:nvSpPr>
          <p:spPr>
            <a:xfrm>
              <a:off x="3391954" y="0"/>
              <a:ext cx="1270361" cy="1110456"/>
            </a:xfrm>
            <a:prstGeom prst="rightArrow">
              <a:avLst>
                <a:gd name="adj1" fmla="val 70000"/>
                <a:gd name="adj2" fmla="val 50000"/>
              </a:avLst>
            </a:prstGeom>
            <a:solidFill>
              <a:srgbClr val="CFCACC">
                <a:alpha val="89411"/>
              </a:srgbClr>
            </a:solidFill>
            <a:ln w="22225" cap="rnd" cmpd="sng">
              <a:solidFill>
                <a:srgbClr val="CFCA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37"/>
            <p:cNvSpPr txBox="1"/>
            <p:nvPr/>
          </p:nvSpPr>
          <p:spPr>
            <a:xfrm>
              <a:off x="3709545" y="166568"/>
              <a:ext cx="619301" cy="777320"/>
            </a:xfrm>
            <a:prstGeom prst="rect">
              <a:avLst/>
            </a:prstGeom>
            <a:noFill/>
            <a:ln>
              <a:noFill/>
            </a:ln>
          </p:spPr>
          <p:txBody>
            <a:bodyPr spcFirstLastPara="1" wrap="square" lIns="22850" tIns="5700" rIns="11425" bIns="5700" anchor="ctr" anchorCtr="0">
              <a:noAutofit/>
            </a:bodyPr>
            <a:lstStyle/>
            <a:p>
              <a:pPr marL="0" marR="0" lvl="0" indent="0" algn="ctr" rtl="0">
                <a:lnSpc>
                  <a:spcPct val="90000"/>
                </a:lnSpc>
                <a:spcBef>
                  <a:spcPts val="0"/>
                </a:spcBef>
                <a:spcAft>
                  <a:spcPts val="0"/>
                </a:spcAft>
                <a:buClr>
                  <a:schemeClr val="dk1"/>
                </a:buClr>
                <a:buSzPts val="900"/>
                <a:buFont typeface="Gill Sans"/>
                <a:buNone/>
              </a:pPr>
              <a:r>
                <a:rPr lang="en-US" sz="900" b="0" i="0" u="none" strike="noStrike" cap="none">
                  <a:solidFill>
                    <a:schemeClr val="dk1"/>
                  </a:solidFill>
                  <a:latin typeface="Gill Sans"/>
                  <a:ea typeface="Gill Sans"/>
                  <a:cs typeface="Gill Sans"/>
                  <a:sym typeface="Gill Sans"/>
                </a:rPr>
                <a:t>2 hour lecture</a:t>
              </a:r>
              <a:endParaRPr sz="1400" b="0" i="0" u="none" strike="noStrike" cap="none">
                <a:solidFill>
                  <a:srgbClr val="000000"/>
                </a:solidFill>
                <a:latin typeface="Arial"/>
                <a:ea typeface="Arial"/>
                <a:cs typeface="Arial"/>
                <a:sym typeface="Arial"/>
              </a:endParaRPr>
            </a:p>
          </p:txBody>
        </p:sp>
        <p:sp>
          <p:nvSpPr>
            <p:cNvPr id="662" name="Google Shape;662;p37"/>
            <p:cNvSpPr/>
            <p:nvPr/>
          </p:nvSpPr>
          <p:spPr>
            <a:xfrm>
              <a:off x="3074364" y="237637"/>
              <a:ext cx="635180" cy="635180"/>
            </a:xfrm>
            <a:prstGeom prst="ellipse">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37"/>
            <p:cNvSpPr txBox="1"/>
            <p:nvPr/>
          </p:nvSpPr>
          <p:spPr>
            <a:xfrm>
              <a:off x="3167384" y="330657"/>
              <a:ext cx="449140" cy="449140"/>
            </a:xfrm>
            <a:prstGeom prst="rect">
              <a:avLst/>
            </a:prstGeom>
            <a:noFill/>
            <a:ln>
              <a:noFill/>
            </a:ln>
          </p:spPr>
          <p:txBody>
            <a:bodyPr spcFirstLastPara="1" wrap="square" lIns="3800" tIns="3800" rIns="3800" bIns="3800" anchor="ctr" anchorCtr="0">
              <a:noAutofit/>
            </a:bodyPr>
            <a:lstStyle/>
            <a:p>
              <a:pPr marL="0" marR="0" lvl="0" indent="0" algn="ctr" rtl="0">
                <a:lnSpc>
                  <a:spcPct val="90000"/>
                </a:lnSpc>
                <a:spcBef>
                  <a:spcPts val="0"/>
                </a:spcBef>
                <a:spcAft>
                  <a:spcPts val="0"/>
                </a:spcAft>
                <a:buClr>
                  <a:schemeClr val="lt1"/>
                </a:buClr>
                <a:buSzPts val="600"/>
                <a:buFont typeface="Gill Sans"/>
                <a:buNone/>
              </a:pPr>
              <a:r>
                <a:rPr lang="en-US" sz="600" b="0" i="0" u="none" strike="noStrike" cap="none">
                  <a:solidFill>
                    <a:schemeClr val="lt1"/>
                  </a:solidFill>
                  <a:latin typeface="Gill Sans"/>
                  <a:ea typeface="Gill Sans"/>
                  <a:cs typeface="Gill Sans"/>
                  <a:sym typeface="Gill Sans"/>
                </a:rPr>
                <a:t>Controlling</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210"/>
                </a:spcBef>
                <a:spcAft>
                  <a:spcPts val="0"/>
                </a:spcAft>
                <a:buClr>
                  <a:schemeClr val="lt1"/>
                </a:buClr>
                <a:buSzPts val="600"/>
                <a:buFont typeface="Gill Sans"/>
                <a:buNone/>
              </a:pPr>
              <a:r>
                <a:rPr lang="en-US" sz="600" b="0" i="0" u="none" strike="noStrike" cap="none">
                  <a:solidFill>
                    <a:schemeClr val="lt1"/>
                  </a:solidFill>
                  <a:latin typeface="Gill Sans"/>
                  <a:ea typeface="Gill Sans"/>
                  <a:cs typeface="Gill Sans"/>
                  <a:sym typeface="Gill Sans"/>
                </a:rPr>
                <a:t>Behavior</a:t>
              </a:r>
              <a:endParaRPr sz="1400" b="0" i="0" u="none" strike="noStrike" cap="none">
                <a:solidFill>
                  <a:srgbClr val="000000"/>
                </a:solidFill>
                <a:latin typeface="Arial"/>
                <a:ea typeface="Arial"/>
                <a:cs typeface="Arial"/>
                <a:sym typeface="Arial"/>
              </a:endParaRPr>
            </a:p>
          </p:txBody>
        </p:sp>
        <p:sp>
          <p:nvSpPr>
            <p:cNvPr id="664" name="Google Shape;664;p37"/>
            <p:cNvSpPr/>
            <p:nvPr/>
          </p:nvSpPr>
          <p:spPr>
            <a:xfrm>
              <a:off x="5104570" y="0"/>
              <a:ext cx="1270361" cy="1110456"/>
            </a:xfrm>
            <a:prstGeom prst="rightArrow">
              <a:avLst>
                <a:gd name="adj1" fmla="val 70000"/>
                <a:gd name="adj2" fmla="val 50000"/>
              </a:avLst>
            </a:prstGeom>
            <a:solidFill>
              <a:srgbClr val="CFCACC">
                <a:alpha val="89411"/>
              </a:srgbClr>
            </a:solidFill>
            <a:ln w="22225" cap="rnd" cmpd="sng">
              <a:solidFill>
                <a:srgbClr val="CFCA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37"/>
            <p:cNvSpPr txBox="1"/>
            <p:nvPr/>
          </p:nvSpPr>
          <p:spPr>
            <a:xfrm>
              <a:off x="5458736" y="166568"/>
              <a:ext cx="619301" cy="777320"/>
            </a:xfrm>
            <a:prstGeom prst="rect">
              <a:avLst/>
            </a:prstGeom>
            <a:noFill/>
            <a:ln>
              <a:noFill/>
            </a:ln>
          </p:spPr>
          <p:txBody>
            <a:bodyPr spcFirstLastPara="1" wrap="square" lIns="22850" tIns="5700" rIns="11425" bIns="5700" anchor="ctr" anchorCtr="0">
              <a:noAutofit/>
            </a:bodyPr>
            <a:lstStyle/>
            <a:p>
              <a:pPr marL="0" marR="0" lvl="0" indent="0" algn="ctr" rtl="0">
                <a:lnSpc>
                  <a:spcPct val="90000"/>
                </a:lnSpc>
                <a:spcBef>
                  <a:spcPts val="0"/>
                </a:spcBef>
                <a:spcAft>
                  <a:spcPts val="0"/>
                </a:spcAft>
                <a:buClr>
                  <a:schemeClr val="dk1"/>
                </a:buClr>
                <a:buSzPts val="900"/>
                <a:buFont typeface="Gill Sans"/>
                <a:buNone/>
              </a:pPr>
              <a:r>
                <a:rPr lang="en-US" sz="900" b="0" i="0" u="none" strike="noStrike" cap="none">
                  <a:solidFill>
                    <a:schemeClr val="dk1"/>
                  </a:solidFill>
                  <a:latin typeface="Gill Sans"/>
                  <a:ea typeface="Gill Sans"/>
                  <a:cs typeface="Gill Sans"/>
                  <a:sym typeface="Gill Sans"/>
                </a:rPr>
                <a:t>-relationship</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15"/>
                </a:spcBef>
                <a:spcAft>
                  <a:spcPts val="0"/>
                </a:spcAft>
                <a:buClr>
                  <a:schemeClr val="dk1"/>
                </a:buClr>
                <a:buSzPts val="900"/>
                <a:buFont typeface="Gill Sans"/>
                <a:buNone/>
              </a:pPr>
              <a:r>
                <a:rPr lang="en-US" sz="900" b="0" i="0" u="none" strike="noStrike" cap="none">
                  <a:solidFill>
                    <a:schemeClr val="dk1"/>
                  </a:solidFill>
                  <a:latin typeface="Gill Sans"/>
                  <a:ea typeface="Gill Sans"/>
                  <a:cs typeface="Gill Sans"/>
                  <a:sym typeface="Gill Sans"/>
                </a:rPr>
                <a:t>Despair</a:t>
              </a:r>
              <a:endParaRPr sz="1400" b="0" i="0" u="none" strike="noStrike" cap="none">
                <a:solidFill>
                  <a:srgbClr val="000000"/>
                </a:solidFill>
                <a:latin typeface="Arial"/>
                <a:ea typeface="Arial"/>
                <a:cs typeface="Arial"/>
                <a:sym typeface="Arial"/>
              </a:endParaRPr>
            </a:p>
          </p:txBody>
        </p:sp>
        <p:sp>
          <p:nvSpPr>
            <p:cNvPr id="666" name="Google Shape;666;p37"/>
            <p:cNvSpPr/>
            <p:nvPr/>
          </p:nvSpPr>
          <p:spPr>
            <a:xfrm>
              <a:off x="4786979" y="237637"/>
              <a:ext cx="635180" cy="635180"/>
            </a:xfrm>
            <a:prstGeom prst="ellipse">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37"/>
            <p:cNvSpPr txBox="1"/>
            <p:nvPr/>
          </p:nvSpPr>
          <p:spPr>
            <a:xfrm>
              <a:off x="4879999" y="330657"/>
              <a:ext cx="449140" cy="449140"/>
            </a:xfrm>
            <a:prstGeom prst="rect">
              <a:avLst/>
            </a:prstGeom>
            <a:noFill/>
            <a:ln>
              <a:noFill/>
            </a:ln>
          </p:spPr>
          <p:txBody>
            <a:bodyPr spcFirstLastPara="1" wrap="square" lIns="3800" tIns="3800" rIns="3800" bIns="3800" anchor="ctr" anchorCtr="0">
              <a:noAutofit/>
            </a:bodyPr>
            <a:lstStyle/>
            <a:p>
              <a:pPr marL="0" marR="0" lvl="0" indent="0" algn="ctr" rtl="0">
                <a:lnSpc>
                  <a:spcPct val="90000"/>
                </a:lnSpc>
                <a:spcBef>
                  <a:spcPts val="0"/>
                </a:spcBef>
                <a:spcAft>
                  <a:spcPts val="0"/>
                </a:spcAft>
                <a:buClr>
                  <a:schemeClr val="lt1"/>
                </a:buClr>
                <a:buSzPts val="600"/>
                <a:buFont typeface="Gill Sans"/>
                <a:buNone/>
              </a:pPr>
              <a:r>
                <a:rPr lang="en-US" sz="600" b="0" i="0" u="none" strike="noStrike" cap="none">
                  <a:solidFill>
                    <a:schemeClr val="lt1"/>
                  </a:solidFill>
                  <a:latin typeface="Gill Sans"/>
                  <a:ea typeface="Gill Sans"/>
                  <a:cs typeface="Gill Sans"/>
                  <a:sym typeface="Gill Sans"/>
                </a:rPr>
                <a:t>Consequence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186f8b9ec00_0_2155"/>
          <p:cNvSpPr txBox="1">
            <a:spLocks noGrp="1"/>
          </p:cNvSpPr>
          <p:nvPr>
            <p:ph type="title"/>
          </p:nvPr>
        </p:nvSpPr>
        <p:spPr>
          <a:xfrm>
            <a:off x="1413867" y="892177"/>
            <a:ext cx="63162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rial"/>
              <a:buNone/>
            </a:pPr>
            <a:r>
              <a:rPr lang="en-US"/>
              <a:t>QUESTIONS THAT BRING INSIGHT </a:t>
            </a:r>
            <a:endParaRPr/>
          </a:p>
        </p:txBody>
      </p:sp>
      <p:sp>
        <p:nvSpPr>
          <p:cNvPr id="673" name="Google Shape;673;g186f8b9ec00_0_2155"/>
          <p:cNvSpPr txBox="1">
            <a:spLocks noGrp="1"/>
          </p:cNvSpPr>
          <p:nvPr>
            <p:ph type="body" idx="1"/>
          </p:nvPr>
        </p:nvSpPr>
        <p:spPr>
          <a:xfrm>
            <a:off x="806585" y="2118642"/>
            <a:ext cx="1392000" cy="1664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b="1"/>
              <a:t>What Happened?</a:t>
            </a:r>
            <a:endParaRPr/>
          </a:p>
          <a:p>
            <a:pPr marL="0" lvl="0" indent="0" algn="ctr" rtl="0">
              <a:lnSpc>
                <a:spcPct val="90000"/>
              </a:lnSpc>
              <a:spcBef>
                <a:spcPts val="1000"/>
              </a:spcBef>
              <a:spcAft>
                <a:spcPts val="0"/>
              </a:spcAft>
              <a:buClr>
                <a:schemeClr val="dk1"/>
              </a:buClr>
              <a:buSzPts val="1600"/>
              <a:buNone/>
            </a:pPr>
            <a:r>
              <a:rPr lang="en-US"/>
              <a:t>We want to know the details of how they were abusive.</a:t>
            </a:r>
            <a:endParaRPr/>
          </a:p>
        </p:txBody>
      </p:sp>
      <p:sp>
        <p:nvSpPr>
          <p:cNvPr id="674" name="Google Shape;674;g186f8b9ec00_0_2155"/>
          <p:cNvSpPr txBox="1">
            <a:spLocks noGrp="1"/>
          </p:cNvSpPr>
          <p:nvPr>
            <p:ph type="body" idx="3"/>
          </p:nvPr>
        </p:nvSpPr>
        <p:spPr>
          <a:xfrm>
            <a:off x="683030" y="4593316"/>
            <a:ext cx="1748100" cy="438600"/>
          </a:xfrm>
          <a:prstGeom prst="rect">
            <a:avLst/>
          </a:prstGeom>
          <a:noFill/>
          <a:ln>
            <a:noFill/>
          </a:ln>
        </p:spPr>
        <p:txBody>
          <a:bodyPr spcFirstLastPara="1" wrap="square" lIns="0" tIns="45700" rIns="0" bIns="45700" anchor="b" anchorCtr="0">
            <a:noAutofit/>
          </a:bodyPr>
          <a:lstStyle/>
          <a:p>
            <a:pPr marL="0" lvl="0" indent="0" algn="ctr" rtl="0">
              <a:lnSpc>
                <a:spcPct val="90000"/>
              </a:lnSpc>
              <a:spcBef>
                <a:spcPts val="0"/>
              </a:spcBef>
              <a:spcAft>
                <a:spcPts val="0"/>
              </a:spcAft>
              <a:buClr>
                <a:schemeClr val="dk1"/>
              </a:buClr>
              <a:buSzPts val="1400"/>
              <a:buNone/>
            </a:pPr>
            <a:r>
              <a:rPr lang="en-US"/>
              <a:t>How does God provide for you?</a:t>
            </a:r>
            <a:endParaRPr/>
          </a:p>
          <a:p>
            <a:pPr marL="0" lvl="0" indent="0" algn="ctr" rtl="0">
              <a:lnSpc>
                <a:spcPct val="90000"/>
              </a:lnSpc>
              <a:spcBef>
                <a:spcPts val="1000"/>
              </a:spcBef>
              <a:spcAft>
                <a:spcPts val="0"/>
              </a:spcAft>
              <a:buClr>
                <a:schemeClr val="dk1"/>
              </a:buClr>
              <a:buSzPts val="1400"/>
              <a:buNone/>
            </a:pPr>
            <a:endParaRPr/>
          </a:p>
        </p:txBody>
      </p:sp>
      <p:sp>
        <p:nvSpPr>
          <p:cNvPr id="675" name="Google Shape;675;g186f8b9ec00_0_2155"/>
          <p:cNvSpPr txBox="1">
            <a:spLocks noGrp="1"/>
          </p:cNvSpPr>
          <p:nvPr>
            <p:ph type="body" idx="5"/>
          </p:nvPr>
        </p:nvSpPr>
        <p:spPr>
          <a:xfrm>
            <a:off x="2680608" y="2118642"/>
            <a:ext cx="1748100" cy="1664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b="1"/>
              <a:t>What did you want to accomplish?</a:t>
            </a:r>
            <a:endParaRPr/>
          </a:p>
          <a:p>
            <a:pPr marL="0" lvl="0" indent="0" algn="ctr" rtl="0">
              <a:lnSpc>
                <a:spcPct val="90000"/>
              </a:lnSpc>
              <a:spcBef>
                <a:spcPts val="1000"/>
              </a:spcBef>
              <a:spcAft>
                <a:spcPts val="0"/>
              </a:spcAft>
              <a:buClr>
                <a:schemeClr val="dk1"/>
              </a:buClr>
              <a:buSzPts val="1600"/>
              <a:buNone/>
            </a:pPr>
            <a:r>
              <a:rPr lang="en-US"/>
              <a:t>What did they want to see happen or fear?</a:t>
            </a:r>
            <a:endParaRPr/>
          </a:p>
        </p:txBody>
      </p:sp>
      <p:sp>
        <p:nvSpPr>
          <p:cNvPr id="676" name="Google Shape;676;g186f8b9ec00_0_2155"/>
          <p:cNvSpPr txBox="1">
            <a:spLocks noGrp="1"/>
          </p:cNvSpPr>
          <p:nvPr>
            <p:ph type="body" idx="7"/>
          </p:nvPr>
        </p:nvSpPr>
        <p:spPr>
          <a:xfrm>
            <a:off x="2726379" y="4245201"/>
            <a:ext cx="1756500" cy="438600"/>
          </a:xfrm>
          <a:prstGeom prst="rect">
            <a:avLst/>
          </a:prstGeom>
          <a:noFill/>
          <a:ln>
            <a:noFill/>
          </a:ln>
        </p:spPr>
        <p:txBody>
          <a:bodyPr spcFirstLastPara="1" wrap="square" lIns="0" tIns="45700" rIns="0" bIns="45700" anchor="b" anchorCtr="0">
            <a:noAutofit/>
          </a:bodyPr>
          <a:lstStyle/>
          <a:p>
            <a:pPr marL="0" lvl="0" indent="0" algn="ctr" rtl="0">
              <a:lnSpc>
                <a:spcPct val="90000"/>
              </a:lnSpc>
              <a:spcBef>
                <a:spcPts val="0"/>
              </a:spcBef>
              <a:spcAft>
                <a:spcPts val="0"/>
              </a:spcAft>
              <a:buClr>
                <a:schemeClr val="dk1"/>
              </a:buClr>
              <a:buSzPts val="1400"/>
              <a:buNone/>
            </a:pPr>
            <a:r>
              <a:rPr lang="en-US"/>
              <a:t>What do you need to trust God with?</a:t>
            </a:r>
            <a:endParaRPr/>
          </a:p>
        </p:txBody>
      </p:sp>
      <p:sp>
        <p:nvSpPr>
          <p:cNvPr id="677" name="Google Shape;677;g186f8b9ec00_0_2155"/>
          <p:cNvSpPr txBox="1">
            <a:spLocks noGrp="1"/>
          </p:cNvSpPr>
          <p:nvPr>
            <p:ph type="body" idx="9"/>
          </p:nvPr>
        </p:nvSpPr>
        <p:spPr>
          <a:xfrm>
            <a:off x="4893274" y="2118650"/>
            <a:ext cx="1564800" cy="1664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b="1"/>
              <a:t>How does what you did communicae about your heart?</a:t>
            </a:r>
            <a:endParaRPr/>
          </a:p>
          <a:p>
            <a:pPr marL="0" lvl="0" indent="0" algn="ctr" rtl="0">
              <a:lnSpc>
                <a:spcPct val="90000"/>
              </a:lnSpc>
              <a:spcBef>
                <a:spcPts val="1000"/>
              </a:spcBef>
              <a:spcAft>
                <a:spcPts val="0"/>
              </a:spcAft>
              <a:buClr>
                <a:schemeClr val="dk1"/>
              </a:buClr>
              <a:buSzPts val="1600"/>
              <a:buNone/>
            </a:pPr>
            <a:r>
              <a:rPr lang="en-US"/>
              <a:t> spouse, God and themselves</a:t>
            </a:r>
            <a:endParaRPr/>
          </a:p>
        </p:txBody>
      </p:sp>
      <p:sp>
        <p:nvSpPr>
          <p:cNvPr id="678" name="Google Shape;678;g186f8b9ec00_0_2155"/>
          <p:cNvSpPr txBox="1">
            <a:spLocks noGrp="1"/>
          </p:cNvSpPr>
          <p:nvPr>
            <p:ph type="body" idx="14"/>
          </p:nvPr>
        </p:nvSpPr>
        <p:spPr>
          <a:xfrm>
            <a:off x="4742750" y="4593326"/>
            <a:ext cx="1756500" cy="198000"/>
          </a:xfrm>
          <a:prstGeom prst="rect">
            <a:avLst/>
          </a:prstGeom>
          <a:noFill/>
          <a:ln>
            <a:noFill/>
          </a:ln>
        </p:spPr>
        <p:txBody>
          <a:bodyPr spcFirstLastPara="1" wrap="square" lIns="0" tIns="45700" rIns="0" bIns="45700" anchor="b" anchorCtr="0">
            <a:noAutofit/>
          </a:bodyPr>
          <a:lstStyle/>
          <a:p>
            <a:pPr marL="0" lvl="0" indent="0" algn="ctr" rtl="0">
              <a:lnSpc>
                <a:spcPct val="90000"/>
              </a:lnSpc>
              <a:spcBef>
                <a:spcPts val="0"/>
              </a:spcBef>
              <a:spcAft>
                <a:spcPts val="0"/>
              </a:spcAft>
              <a:buClr>
                <a:schemeClr val="dk1"/>
              </a:buClr>
              <a:buSzPts val="1400"/>
              <a:buNone/>
            </a:pPr>
            <a:endParaRPr/>
          </a:p>
          <a:p>
            <a:pPr marL="0" lvl="0" indent="0" algn="ctr" rtl="0">
              <a:lnSpc>
                <a:spcPct val="90000"/>
              </a:lnSpc>
              <a:spcBef>
                <a:spcPts val="0"/>
              </a:spcBef>
              <a:spcAft>
                <a:spcPts val="0"/>
              </a:spcAft>
              <a:buClr>
                <a:schemeClr val="dk1"/>
              </a:buClr>
              <a:buSzPts val="1400"/>
              <a:buNone/>
            </a:pPr>
            <a:endParaRPr/>
          </a:p>
          <a:p>
            <a:pPr marL="0" lvl="0" indent="0" algn="ctr" rtl="0">
              <a:lnSpc>
                <a:spcPct val="90000"/>
              </a:lnSpc>
              <a:spcBef>
                <a:spcPts val="0"/>
              </a:spcBef>
              <a:spcAft>
                <a:spcPts val="0"/>
              </a:spcAft>
              <a:buClr>
                <a:schemeClr val="dk1"/>
              </a:buClr>
              <a:buSzPts val="1400"/>
              <a:buNone/>
            </a:pPr>
            <a:endParaRPr/>
          </a:p>
          <a:p>
            <a:pPr marL="0" lvl="0" indent="0" algn="ctr" rtl="0">
              <a:lnSpc>
                <a:spcPct val="90000"/>
              </a:lnSpc>
              <a:spcBef>
                <a:spcPts val="0"/>
              </a:spcBef>
              <a:spcAft>
                <a:spcPts val="0"/>
              </a:spcAft>
              <a:buClr>
                <a:schemeClr val="dk1"/>
              </a:buClr>
              <a:buSzPts val="1400"/>
              <a:buNone/>
            </a:pPr>
            <a:r>
              <a:rPr lang="en-US"/>
              <a:t>If you were trusting God, how would that shape your response?</a:t>
            </a:r>
            <a:endParaRPr/>
          </a:p>
        </p:txBody>
      </p:sp>
      <p:sp>
        <p:nvSpPr>
          <p:cNvPr id="679" name="Google Shape;679;g186f8b9ec00_0_2155"/>
          <p:cNvSpPr txBox="1">
            <a:spLocks noGrp="1"/>
          </p:cNvSpPr>
          <p:nvPr>
            <p:ph type="body" idx="16"/>
          </p:nvPr>
        </p:nvSpPr>
        <p:spPr>
          <a:xfrm>
            <a:off x="6945241" y="2118642"/>
            <a:ext cx="1392000" cy="1664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b="1"/>
              <a:t>What was the outcome</a:t>
            </a:r>
            <a:r>
              <a:rPr lang="en-US"/>
              <a:t>?</a:t>
            </a:r>
            <a:endParaRPr/>
          </a:p>
          <a:p>
            <a:pPr marL="0" lvl="0" indent="0" algn="ctr" rtl="0">
              <a:lnSpc>
                <a:spcPct val="90000"/>
              </a:lnSpc>
              <a:spcBef>
                <a:spcPts val="1000"/>
              </a:spcBef>
              <a:spcAft>
                <a:spcPts val="0"/>
              </a:spcAft>
              <a:buClr>
                <a:schemeClr val="dk1"/>
              </a:buClr>
              <a:buSzPts val="1600"/>
              <a:buNone/>
            </a:pPr>
            <a:r>
              <a:rPr lang="en-US"/>
              <a:t>What was the impact on spouse and you?</a:t>
            </a:r>
            <a:endParaRPr/>
          </a:p>
        </p:txBody>
      </p:sp>
      <p:sp>
        <p:nvSpPr>
          <p:cNvPr id="680" name="Google Shape;680;g186f8b9ec00_0_2155"/>
          <p:cNvSpPr txBox="1">
            <a:spLocks noGrp="1"/>
          </p:cNvSpPr>
          <p:nvPr>
            <p:ph type="body" idx="18"/>
          </p:nvPr>
        </p:nvSpPr>
        <p:spPr>
          <a:xfrm>
            <a:off x="6767305" y="4352734"/>
            <a:ext cx="1748100" cy="438600"/>
          </a:xfrm>
          <a:prstGeom prst="rect">
            <a:avLst/>
          </a:prstGeom>
          <a:noFill/>
          <a:ln>
            <a:noFill/>
          </a:ln>
        </p:spPr>
        <p:txBody>
          <a:bodyPr spcFirstLastPara="1" wrap="square" lIns="0" tIns="45700" rIns="0" bIns="45700" anchor="b" anchorCtr="0">
            <a:noAutofit/>
          </a:bodyPr>
          <a:lstStyle/>
          <a:p>
            <a:pPr marL="0" lvl="0" indent="0" algn="ctr" rtl="0">
              <a:lnSpc>
                <a:spcPct val="90000"/>
              </a:lnSpc>
              <a:spcBef>
                <a:spcPts val="0"/>
              </a:spcBef>
              <a:spcAft>
                <a:spcPts val="0"/>
              </a:spcAft>
              <a:buClr>
                <a:schemeClr val="dk1"/>
              </a:buClr>
              <a:buSzPts val="1400"/>
              <a:buNone/>
            </a:pPr>
            <a:r>
              <a:rPr lang="en-US"/>
              <a:t>What new fruit would flow from this way of living?</a:t>
            </a:r>
            <a:endParaRPr/>
          </a:p>
        </p:txBody>
      </p:sp>
      <p:sp>
        <p:nvSpPr>
          <p:cNvPr id="681" name="Google Shape;681;g186f8b9ec00_0_215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82" name="Google Shape;682;g186f8b9ec00_0_215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a:t>
            </a:r>
            <a:endParaRPr/>
          </a:p>
        </p:txBody>
      </p:sp>
      <p:sp>
        <p:nvSpPr>
          <p:cNvPr id="683" name="Google Shape;683;g186f8b9ec00_0_215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684" name="Google Shape;684;g186f8b9ec00_0_2155"/>
          <p:cNvSpPr txBox="1"/>
          <p:nvPr/>
        </p:nvSpPr>
        <p:spPr>
          <a:xfrm>
            <a:off x="1502672" y="4831746"/>
            <a:ext cx="63162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cap="none">
                <a:solidFill>
                  <a:schemeClr val="dk1"/>
                </a:solidFill>
                <a:latin typeface="Arial"/>
                <a:ea typeface="Arial"/>
                <a:cs typeface="Arial"/>
                <a:sym typeface="Arial"/>
              </a:rPr>
              <a:t>QUESTIONS THAT MOTIVATE CHANGE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40"/>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160"/>
              <a:buFont typeface="Gill Sans"/>
              <a:buNone/>
            </a:pPr>
            <a:r>
              <a:rPr lang="en-US" sz="2160">
                <a:solidFill>
                  <a:schemeClr val="lt1"/>
                </a:solidFill>
              </a:rPr>
              <a:t>10 REASONS OPPRESSORS DO NOT TO CHANGE</a:t>
            </a:r>
            <a:br>
              <a:rPr lang="en-US" sz="2160">
                <a:solidFill>
                  <a:schemeClr val="lt1"/>
                </a:solidFill>
              </a:rPr>
            </a:br>
            <a:r>
              <a:rPr lang="en-US" sz="2160">
                <a:solidFill>
                  <a:schemeClr val="lt1"/>
                </a:solidFill>
              </a:rPr>
              <a:t>						                                                    -BANCROFT</a:t>
            </a:r>
            <a:endParaRPr>
              <a:solidFill>
                <a:schemeClr val="lt1"/>
              </a:solidFill>
            </a:endParaRPr>
          </a:p>
        </p:txBody>
      </p:sp>
      <p:sp>
        <p:nvSpPr>
          <p:cNvPr id="690" name="Google Shape;690;p40"/>
          <p:cNvSpPr txBox="1">
            <a:spLocks noGrp="1"/>
          </p:cNvSpPr>
          <p:nvPr>
            <p:ph type="body" idx="1"/>
          </p:nvPr>
        </p:nvSpPr>
        <p:spPr>
          <a:xfrm>
            <a:off x="435894" y="2294165"/>
            <a:ext cx="7915150" cy="3829050"/>
          </a:xfrm>
          <a:prstGeom prst="rect">
            <a:avLst/>
          </a:prstGeom>
          <a:noFill/>
          <a:ln>
            <a:noFill/>
          </a:ln>
        </p:spPr>
        <p:txBody>
          <a:bodyPr spcFirstLastPara="1" wrap="square" lIns="91425" tIns="45700" rIns="91425" bIns="45700" anchor="ctr" anchorCtr="0">
            <a:normAutofit/>
          </a:bodyPr>
          <a:lstStyle/>
          <a:p>
            <a:pPr marL="306000" lvl="0" indent="-306000" algn="l" rtl="0">
              <a:lnSpc>
                <a:spcPct val="80000"/>
              </a:lnSpc>
              <a:spcBef>
                <a:spcPts val="0"/>
              </a:spcBef>
              <a:spcAft>
                <a:spcPts val="0"/>
              </a:spcAft>
              <a:buSzPts val="1532"/>
              <a:buNone/>
            </a:pPr>
            <a:r>
              <a:rPr lang="en-US" sz="1665"/>
              <a:t>1. The intrinsic satisfaction of power and control</a:t>
            </a:r>
            <a:endParaRPr/>
          </a:p>
          <a:p>
            <a:pPr marL="306000" lvl="0" indent="-306000" algn="l" rtl="0">
              <a:lnSpc>
                <a:spcPct val="80000"/>
              </a:lnSpc>
              <a:spcBef>
                <a:spcPts val="933"/>
              </a:spcBef>
              <a:spcAft>
                <a:spcPts val="0"/>
              </a:spcAft>
              <a:buSzPts val="1532"/>
              <a:buNone/>
            </a:pPr>
            <a:r>
              <a:rPr lang="en-US" sz="1665"/>
              <a:t>2. Getting his way, especially when it matters to him most </a:t>
            </a:r>
            <a:endParaRPr/>
          </a:p>
          <a:p>
            <a:pPr marL="306000" lvl="0" indent="-306000" algn="l" rtl="0">
              <a:lnSpc>
                <a:spcPct val="80000"/>
              </a:lnSpc>
              <a:spcBef>
                <a:spcPts val="933"/>
              </a:spcBef>
              <a:spcAft>
                <a:spcPts val="0"/>
              </a:spcAft>
              <a:buSzPts val="1532"/>
              <a:buNone/>
            </a:pPr>
            <a:r>
              <a:rPr lang="en-US" sz="1665"/>
              <a:t>3. Someone to take his problems out on </a:t>
            </a:r>
            <a:endParaRPr/>
          </a:p>
          <a:p>
            <a:pPr marL="306000" lvl="0" indent="-306000" algn="l" rtl="0">
              <a:lnSpc>
                <a:spcPct val="80000"/>
              </a:lnSpc>
              <a:spcBef>
                <a:spcPts val="933"/>
              </a:spcBef>
              <a:spcAft>
                <a:spcPts val="0"/>
              </a:spcAft>
              <a:buSzPts val="1532"/>
              <a:buNone/>
            </a:pPr>
            <a:r>
              <a:rPr lang="en-US" sz="1665"/>
              <a:t>4. Free labor from her; leisure and freedom for him </a:t>
            </a:r>
            <a:endParaRPr/>
          </a:p>
          <a:p>
            <a:pPr marL="306000" lvl="0" indent="-306000" algn="l" rtl="0">
              <a:lnSpc>
                <a:spcPct val="80000"/>
              </a:lnSpc>
              <a:spcBef>
                <a:spcPts val="933"/>
              </a:spcBef>
              <a:spcAft>
                <a:spcPts val="0"/>
              </a:spcAft>
              <a:buSzPts val="1532"/>
              <a:buNone/>
            </a:pPr>
            <a:r>
              <a:rPr lang="en-US" sz="1665"/>
              <a:t>5. Being the center of attention, with priority given to his needs</a:t>
            </a:r>
            <a:endParaRPr/>
          </a:p>
          <a:p>
            <a:pPr marL="306000" lvl="0" indent="-306000" algn="l" rtl="0">
              <a:lnSpc>
                <a:spcPct val="80000"/>
              </a:lnSpc>
              <a:spcBef>
                <a:spcPts val="933"/>
              </a:spcBef>
              <a:spcAft>
                <a:spcPts val="0"/>
              </a:spcAft>
              <a:buSzPts val="1532"/>
              <a:buNone/>
            </a:pPr>
            <a:r>
              <a:rPr lang="en-US" sz="1665"/>
              <a:t>6. Financial control </a:t>
            </a:r>
            <a:endParaRPr/>
          </a:p>
          <a:p>
            <a:pPr marL="306000" lvl="0" indent="-306000" algn="l" rtl="0">
              <a:lnSpc>
                <a:spcPct val="80000"/>
              </a:lnSpc>
              <a:spcBef>
                <a:spcPts val="933"/>
              </a:spcBef>
              <a:spcAft>
                <a:spcPts val="0"/>
              </a:spcAft>
              <a:buSzPts val="1532"/>
              <a:buNone/>
            </a:pPr>
            <a:r>
              <a:rPr lang="en-US" sz="1665"/>
              <a:t>7. Ensuring that his career, education or </a:t>
            </a:r>
            <a:br>
              <a:rPr lang="en-US" sz="1665"/>
            </a:br>
            <a:r>
              <a:rPr lang="en-US" sz="1665"/>
              <a:t>other goals are prioritized</a:t>
            </a:r>
            <a:endParaRPr/>
          </a:p>
          <a:p>
            <a:pPr marL="306000" lvl="0" indent="-306000" algn="l" rtl="0">
              <a:lnSpc>
                <a:spcPct val="80000"/>
              </a:lnSpc>
              <a:spcBef>
                <a:spcPts val="933"/>
              </a:spcBef>
              <a:spcAft>
                <a:spcPts val="0"/>
              </a:spcAft>
              <a:buSzPts val="1532"/>
              <a:buNone/>
            </a:pPr>
            <a:r>
              <a:rPr lang="en-US" sz="1665"/>
              <a:t>8. Public status of partner and/or father without the sacrifices </a:t>
            </a:r>
            <a:endParaRPr/>
          </a:p>
          <a:p>
            <a:pPr marL="306000" lvl="0" indent="-306000" algn="l" rtl="0">
              <a:lnSpc>
                <a:spcPct val="80000"/>
              </a:lnSpc>
              <a:spcBef>
                <a:spcPts val="933"/>
              </a:spcBef>
              <a:spcAft>
                <a:spcPts val="0"/>
              </a:spcAft>
              <a:buSzPts val="1532"/>
              <a:buNone/>
            </a:pPr>
            <a:r>
              <a:rPr lang="en-US" sz="1665"/>
              <a:t>9. The approval of his friends and relatives </a:t>
            </a:r>
            <a:endParaRPr/>
          </a:p>
          <a:p>
            <a:pPr marL="306000" lvl="0" indent="-306000" algn="l" rtl="0">
              <a:lnSpc>
                <a:spcPct val="80000"/>
              </a:lnSpc>
              <a:spcBef>
                <a:spcPts val="933"/>
              </a:spcBef>
              <a:spcAft>
                <a:spcPts val="0"/>
              </a:spcAft>
              <a:buSzPts val="1532"/>
              <a:buNone/>
            </a:pPr>
            <a:r>
              <a:rPr lang="en-US" sz="1665"/>
              <a:t>10. Double standards</a:t>
            </a:r>
            <a:br>
              <a:rPr lang="en-US" sz="1665"/>
            </a:br>
            <a:endParaRPr sz="1665"/>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g186f8b9ec00_0_1522"/>
          <p:cNvSpPr txBox="1">
            <a:spLocks noGrp="1"/>
          </p:cNvSpPr>
          <p:nvPr>
            <p:ph type="body" idx="1"/>
          </p:nvPr>
        </p:nvSpPr>
        <p:spPr>
          <a:xfrm>
            <a:off x="1367260" y="2894179"/>
            <a:ext cx="1292700" cy="82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1200"/>
              </a:spcAft>
              <a:buClr>
                <a:schemeClr val="lt1"/>
              </a:buClr>
              <a:buSzPts val="1800"/>
              <a:buNone/>
            </a:pPr>
            <a:r>
              <a:rPr lang="en-US" sz="1800" dirty="0"/>
              <a:t>HOSTILE</a:t>
            </a:r>
            <a:endParaRPr dirty="0"/>
          </a:p>
        </p:txBody>
      </p:sp>
      <p:sp>
        <p:nvSpPr>
          <p:cNvPr id="696" name="Google Shape;696;g186f8b9ec00_0_1522"/>
          <p:cNvSpPr txBox="1">
            <a:spLocks noGrp="1"/>
          </p:cNvSpPr>
          <p:nvPr>
            <p:ph type="body" idx="2"/>
          </p:nvPr>
        </p:nvSpPr>
        <p:spPr>
          <a:xfrm>
            <a:off x="3840274" y="2970841"/>
            <a:ext cx="1411663" cy="82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1800"/>
              <a:buNone/>
            </a:pPr>
            <a:r>
              <a:rPr lang="en-US" sz="1800" dirty="0">
                <a:latin typeface="Calibri"/>
                <a:ea typeface="Calibri"/>
                <a:cs typeface="Calibri"/>
                <a:sym typeface="Calibri"/>
              </a:rPr>
              <a:t>RELUCTANT</a:t>
            </a:r>
            <a:endParaRPr dirty="0"/>
          </a:p>
          <a:p>
            <a:pPr marL="0" lvl="0" indent="0" algn="r" rtl="0">
              <a:lnSpc>
                <a:spcPct val="90000"/>
              </a:lnSpc>
              <a:spcBef>
                <a:spcPts val="1000"/>
              </a:spcBef>
              <a:spcAft>
                <a:spcPts val="1200"/>
              </a:spcAft>
              <a:buClr>
                <a:schemeClr val="lt1"/>
              </a:buClr>
              <a:buSzPts val="1800"/>
              <a:buNone/>
            </a:pPr>
            <a:r>
              <a:rPr lang="en-US" sz="1800" dirty="0">
                <a:latin typeface="Calibri"/>
                <a:ea typeface="Calibri"/>
                <a:cs typeface="Calibri"/>
                <a:sym typeface="Calibri"/>
              </a:rPr>
              <a:t>RESISTANT</a:t>
            </a:r>
            <a:endParaRPr dirty="0"/>
          </a:p>
        </p:txBody>
      </p:sp>
      <p:sp>
        <p:nvSpPr>
          <p:cNvPr id="697" name="Google Shape;697;g186f8b9ec00_0_1522"/>
          <p:cNvSpPr txBox="1">
            <a:spLocks noGrp="1"/>
          </p:cNvSpPr>
          <p:nvPr>
            <p:ph type="body" idx="3"/>
          </p:nvPr>
        </p:nvSpPr>
        <p:spPr>
          <a:xfrm>
            <a:off x="6665380" y="2889025"/>
            <a:ext cx="930900" cy="82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1200"/>
              </a:spcAft>
              <a:buClr>
                <a:schemeClr val="lt1"/>
              </a:buClr>
              <a:buSzPts val="2000"/>
              <a:buNone/>
            </a:pPr>
            <a:r>
              <a:rPr lang="en-US" sz="2000" dirty="0"/>
              <a:t>OPEN</a:t>
            </a:r>
            <a:endParaRPr dirty="0"/>
          </a:p>
        </p:txBody>
      </p:sp>
      <p:sp>
        <p:nvSpPr>
          <p:cNvPr id="698" name="Google Shape;698;g186f8b9ec00_0_1522"/>
          <p:cNvSpPr txBox="1"/>
          <p:nvPr/>
        </p:nvSpPr>
        <p:spPr>
          <a:xfrm>
            <a:off x="789710" y="4692073"/>
            <a:ext cx="23484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OP will exhibit abusive behavior towards you threats/bullying/manipulation/gaslighting</a:t>
            </a:r>
            <a:endParaRPr sz="1800">
              <a:solidFill>
                <a:schemeClr val="lt1"/>
              </a:solidFill>
              <a:latin typeface="Arial"/>
              <a:ea typeface="Arial"/>
              <a:cs typeface="Arial"/>
              <a:sym typeface="Arial"/>
            </a:endParaRPr>
          </a:p>
        </p:txBody>
      </p:sp>
      <p:sp>
        <p:nvSpPr>
          <p:cNvPr id="699" name="Google Shape;699;g186f8b9ec00_0_1522"/>
          <p:cNvSpPr txBox="1"/>
          <p:nvPr/>
        </p:nvSpPr>
        <p:spPr>
          <a:xfrm>
            <a:off x="3307773" y="4692073"/>
            <a:ext cx="2348400" cy="18516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800">
                <a:solidFill>
                  <a:schemeClr val="lt1"/>
                </a:solidFill>
                <a:latin typeface="Calibri"/>
                <a:ea typeface="Calibri"/>
                <a:cs typeface="Calibri"/>
                <a:sym typeface="Calibri"/>
              </a:rPr>
              <a:t>Passive reluctance or active resistance (ambivalence) to change- OP thinks you are wrong about him needing change</a:t>
            </a:r>
            <a:endParaRPr/>
          </a:p>
        </p:txBody>
      </p:sp>
      <p:sp>
        <p:nvSpPr>
          <p:cNvPr id="700" name="Google Shape;700;g186f8b9ec00_0_1522"/>
          <p:cNvSpPr txBox="1"/>
          <p:nvPr/>
        </p:nvSpPr>
        <p:spPr>
          <a:xfrm>
            <a:off x="6115050" y="4692073"/>
            <a:ext cx="23484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Appears open to change, at least at first. Shows a willingness to see and own their abuse</a:t>
            </a:r>
            <a:endParaRPr sz="1800">
              <a:solidFill>
                <a:schemeClr val="lt1"/>
              </a:solidFill>
              <a:latin typeface="Arial"/>
              <a:ea typeface="Arial"/>
              <a:cs typeface="Arial"/>
              <a:sym typeface="Arial"/>
            </a:endParaRPr>
          </a:p>
        </p:txBody>
      </p:sp>
      <p:sp>
        <p:nvSpPr>
          <p:cNvPr id="701" name="Google Shape;701;g186f8b9ec00_0_1522"/>
          <p:cNvSpPr txBox="1"/>
          <p:nvPr/>
        </p:nvSpPr>
        <p:spPr>
          <a:xfrm>
            <a:off x="1062346" y="136525"/>
            <a:ext cx="1856400" cy="27525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a:solidFill>
                  <a:schemeClr val="lt1"/>
                </a:solidFill>
                <a:latin typeface="Calibri"/>
                <a:ea typeface="Calibri"/>
                <a:cs typeface="Calibri"/>
                <a:sym typeface="Calibri"/>
              </a:rPr>
              <a:t>Safety Victim</a:t>
            </a:r>
            <a:endParaRPr/>
          </a:p>
          <a:p>
            <a:pPr marL="0" marR="0" lvl="0" indent="0" algn="l" rtl="0">
              <a:lnSpc>
                <a:spcPct val="107000"/>
              </a:lnSpc>
              <a:spcBef>
                <a:spcPts val="800"/>
              </a:spcBef>
              <a:spcAft>
                <a:spcPts val="0"/>
              </a:spcAft>
              <a:buNone/>
            </a:pPr>
            <a:r>
              <a:rPr lang="en-US" sz="1800">
                <a:solidFill>
                  <a:schemeClr val="lt1"/>
                </a:solidFill>
                <a:latin typeface="Calibri"/>
                <a:ea typeface="Calibri"/>
                <a:cs typeface="Calibri"/>
                <a:sym typeface="Calibri"/>
              </a:rPr>
              <a:t>Church Discipline</a:t>
            </a:r>
            <a:endParaRPr/>
          </a:p>
          <a:p>
            <a:pPr marL="0" marR="0" lvl="0" indent="0" algn="l" rtl="0">
              <a:lnSpc>
                <a:spcPct val="107000"/>
              </a:lnSpc>
              <a:spcBef>
                <a:spcPts val="800"/>
              </a:spcBef>
              <a:spcAft>
                <a:spcPts val="0"/>
              </a:spcAft>
              <a:buNone/>
            </a:pPr>
            <a:r>
              <a:rPr lang="en-US" sz="1800">
                <a:solidFill>
                  <a:schemeClr val="lt1"/>
                </a:solidFill>
                <a:latin typeface="Calibri"/>
                <a:ea typeface="Calibri"/>
                <a:cs typeface="Calibri"/>
                <a:sym typeface="Calibri"/>
              </a:rPr>
              <a:t>Timeline shorter for counseling if not following recommendation or is unsafe</a:t>
            </a:r>
            <a:endParaRPr/>
          </a:p>
          <a:p>
            <a:pPr marL="0" marR="0" lvl="0" indent="0" algn="l" rtl="0">
              <a:lnSpc>
                <a:spcPct val="107000"/>
              </a:lnSpc>
              <a:spcBef>
                <a:spcPts val="800"/>
              </a:spcBef>
              <a:spcAft>
                <a:spcPts val="0"/>
              </a:spcAft>
              <a:buNone/>
            </a:pPr>
            <a:r>
              <a:rPr lang="en-US" sz="1800">
                <a:solidFill>
                  <a:schemeClr val="lt1"/>
                </a:solidFill>
                <a:latin typeface="Calibri"/>
                <a:ea typeface="Calibri"/>
                <a:cs typeface="Calibri"/>
                <a:sym typeface="Calibri"/>
              </a:rPr>
              <a:t>BIP </a:t>
            </a:r>
            <a:endParaRPr/>
          </a:p>
        </p:txBody>
      </p:sp>
      <p:sp>
        <p:nvSpPr>
          <p:cNvPr id="702" name="Google Shape;702;g186f8b9ec00_0_1522"/>
          <p:cNvSpPr txBox="1"/>
          <p:nvPr/>
        </p:nvSpPr>
        <p:spPr>
          <a:xfrm>
            <a:off x="3581400" y="74775"/>
            <a:ext cx="2533800" cy="30489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a:solidFill>
                  <a:schemeClr val="lt1"/>
                </a:solidFill>
                <a:latin typeface="Calibri"/>
                <a:ea typeface="Calibri"/>
                <a:cs typeface="Calibri"/>
                <a:sym typeface="Calibri"/>
              </a:rPr>
              <a:t>Safety Victim</a:t>
            </a:r>
            <a:endParaRPr/>
          </a:p>
          <a:p>
            <a:pPr marL="0" marR="0" lvl="0" indent="0" algn="l" rtl="0">
              <a:lnSpc>
                <a:spcPct val="107000"/>
              </a:lnSpc>
              <a:spcBef>
                <a:spcPts val="800"/>
              </a:spcBef>
              <a:spcAft>
                <a:spcPts val="0"/>
              </a:spcAft>
              <a:buNone/>
            </a:pPr>
            <a:r>
              <a:rPr lang="en-US" sz="1800">
                <a:solidFill>
                  <a:schemeClr val="lt1"/>
                </a:solidFill>
                <a:latin typeface="Calibri"/>
                <a:ea typeface="Calibri"/>
                <a:cs typeface="Calibri"/>
                <a:sym typeface="Calibri"/>
              </a:rPr>
              <a:t>Church Discipline if remains resistant</a:t>
            </a:r>
            <a:endParaRPr/>
          </a:p>
          <a:p>
            <a:pPr marL="0" marR="0" lvl="0" indent="0" algn="l" rtl="0">
              <a:lnSpc>
                <a:spcPct val="107000"/>
              </a:lnSpc>
              <a:spcBef>
                <a:spcPts val="800"/>
              </a:spcBef>
              <a:spcAft>
                <a:spcPts val="0"/>
              </a:spcAft>
              <a:buNone/>
            </a:pPr>
            <a:r>
              <a:rPr lang="en-US" sz="1800">
                <a:solidFill>
                  <a:schemeClr val="lt1"/>
                </a:solidFill>
                <a:latin typeface="Calibri"/>
                <a:ea typeface="Calibri"/>
                <a:cs typeface="Calibri"/>
                <a:sym typeface="Calibri"/>
              </a:rPr>
              <a:t>Help him see how his perception and behaviors are corrupted- offering him a better way to live</a:t>
            </a:r>
            <a:endParaRPr/>
          </a:p>
          <a:p>
            <a:pPr marL="0" marR="0" lvl="0" indent="0" algn="l" rtl="0">
              <a:lnSpc>
                <a:spcPct val="107000"/>
              </a:lnSpc>
              <a:spcBef>
                <a:spcPts val="800"/>
              </a:spcBef>
              <a:spcAft>
                <a:spcPts val="0"/>
              </a:spcAft>
              <a:buNone/>
            </a:pPr>
            <a:r>
              <a:rPr lang="en-US" sz="1800">
                <a:solidFill>
                  <a:schemeClr val="lt1"/>
                </a:solidFill>
                <a:latin typeface="Calibri"/>
                <a:ea typeface="Calibri"/>
                <a:cs typeface="Calibri"/>
                <a:sym typeface="Calibri"/>
              </a:rPr>
              <a:t>BIP </a:t>
            </a:r>
            <a:endParaRPr/>
          </a:p>
        </p:txBody>
      </p:sp>
      <p:sp>
        <p:nvSpPr>
          <p:cNvPr id="703" name="Google Shape;703;g186f8b9ec00_0_1522"/>
          <p:cNvSpPr txBox="1"/>
          <p:nvPr/>
        </p:nvSpPr>
        <p:spPr>
          <a:xfrm>
            <a:off x="6214624" y="27700"/>
            <a:ext cx="2929500" cy="30489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a:solidFill>
                  <a:schemeClr val="lt1"/>
                </a:solidFill>
                <a:latin typeface="Calibri"/>
                <a:ea typeface="Calibri"/>
                <a:cs typeface="Calibri"/>
                <a:sym typeface="Calibri"/>
              </a:rPr>
              <a:t>Safety Victim</a:t>
            </a:r>
            <a:endParaRPr/>
          </a:p>
          <a:p>
            <a:pPr marL="0" marR="0" lvl="0" indent="0" algn="l" rtl="0">
              <a:lnSpc>
                <a:spcPct val="107000"/>
              </a:lnSpc>
              <a:spcBef>
                <a:spcPts val="800"/>
              </a:spcBef>
              <a:spcAft>
                <a:spcPts val="0"/>
              </a:spcAft>
              <a:buNone/>
            </a:pPr>
            <a:r>
              <a:rPr lang="en-US" sz="1800">
                <a:solidFill>
                  <a:schemeClr val="lt1"/>
                </a:solidFill>
                <a:latin typeface="Calibri"/>
                <a:ea typeface="Calibri"/>
                <a:cs typeface="Calibri"/>
                <a:sym typeface="Calibri"/>
              </a:rPr>
              <a:t>Help him see how his perception and behaviors are corrupted- offering him a better way to live</a:t>
            </a:r>
            <a:endParaRPr/>
          </a:p>
          <a:p>
            <a:pPr marL="0" marR="0" lvl="0" indent="0" algn="l" rtl="0">
              <a:lnSpc>
                <a:spcPct val="107000"/>
              </a:lnSpc>
              <a:spcBef>
                <a:spcPts val="800"/>
              </a:spcBef>
              <a:spcAft>
                <a:spcPts val="0"/>
              </a:spcAft>
              <a:buNone/>
            </a:pPr>
            <a:r>
              <a:rPr lang="en-US" sz="1800">
                <a:solidFill>
                  <a:schemeClr val="lt1"/>
                </a:solidFill>
                <a:latin typeface="Calibri"/>
                <a:ea typeface="Calibri"/>
                <a:cs typeface="Calibri"/>
                <a:sym typeface="Calibri"/>
              </a:rPr>
              <a:t>Change is not word based- but needs to be seen in new patterns over extended time </a:t>
            </a:r>
            <a:endParaRPr/>
          </a:p>
          <a:p>
            <a:pPr marL="0" marR="0" lvl="0" indent="0" algn="l" rtl="0">
              <a:lnSpc>
                <a:spcPct val="107000"/>
              </a:lnSpc>
              <a:spcBef>
                <a:spcPts val="800"/>
              </a:spcBef>
              <a:spcAft>
                <a:spcPts val="0"/>
              </a:spcAft>
              <a:buNone/>
            </a:pPr>
            <a:r>
              <a:rPr lang="en-US" sz="1800">
                <a:solidFill>
                  <a:schemeClr val="lt1"/>
                </a:solidFill>
                <a:latin typeface="Calibri"/>
                <a:ea typeface="Calibri"/>
                <a:cs typeface="Calibri"/>
                <a:sym typeface="Calibri"/>
              </a:rPr>
              <a:t>BIP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8"/>
          <p:cNvSpPr txBox="1">
            <a:spLocks noGrp="1"/>
          </p:cNvSpPr>
          <p:nvPr>
            <p:ph type="title"/>
          </p:nvPr>
        </p:nvSpPr>
        <p:spPr>
          <a:xfrm>
            <a:off x="311700" y="546667"/>
            <a:ext cx="8520600" cy="810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lt1"/>
              </a:buClr>
              <a:buSzPct val="93333"/>
              <a:buFont typeface="Gill Sans"/>
              <a:buNone/>
            </a:pPr>
            <a:r>
              <a:rPr lang="en-US"/>
              <a:t>WE SHOULD ALWAYS BE SEEKING TO RESTORE  WORSHIP</a:t>
            </a:r>
            <a:endParaRPr/>
          </a:p>
        </p:txBody>
      </p:sp>
      <p:pic>
        <p:nvPicPr>
          <p:cNvPr id="454" name="Google Shape;454;p8"/>
          <p:cNvPicPr preferRelativeResize="0"/>
          <p:nvPr/>
        </p:nvPicPr>
        <p:blipFill rotWithShape="1">
          <a:blip r:embed="rId3">
            <a:alphaModFix/>
          </a:blip>
          <a:srcRect/>
          <a:stretch/>
        </p:blipFill>
        <p:spPr>
          <a:xfrm>
            <a:off x="344941" y="2350294"/>
            <a:ext cx="3533095" cy="3650456"/>
          </a:xfrm>
          <a:prstGeom prst="rect">
            <a:avLst/>
          </a:prstGeom>
          <a:noFill/>
          <a:ln>
            <a:noFill/>
          </a:ln>
        </p:spPr>
      </p:pic>
      <p:sp>
        <p:nvSpPr>
          <p:cNvPr id="455" name="Google Shape;455;p8"/>
          <p:cNvSpPr txBox="1"/>
          <p:nvPr/>
        </p:nvSpPr>
        <p:spPr>
          <a:xfrm>
            <a:off x="4146380" y="2350294"/>
            <a:ext cx="4302600" cy="543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When we encounter the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chemeClr val="dk1"/>
              </a:solidFill>
              <a:latin typeface="Gill Sans"/>
              <a:ea typeface="Gill Sans"/>
              <a:cs typeface="Gill Sans"/>
              <a:sym typeface="Gill Sans"/>
            </a:endParaRPr>
          </a:p>
          <a:p>
            <a:pPr marL="214312" marR="0" lvl="0" indent="-214312" algn="ctr" rtl="0">
              <a:lnSpc>
                <a:spcPct val="100000"/>
              </a:lnSpc>
              <a:spcBef>
                <a:spcPts val="0"/>
              </a:spcBef>
              <a:spcAft>
                <a:spcPts val="0"/>
              </a:spcAft>
              <a:buClr>
                <a:schemeClr val="dk1"/>
              </a:buClr>
              <a:buSzPts val="2400"/>
              <a:buFont typeface="Noto Sans"/>
              <a:buChar char="❖"/>
            </a:pPr>
            <a:r>
              <a:rPr lang="en-US" sz="2400" b="0" i="0" u="none" strike="noStrike" cap="none">
                <a:solidFill>
                  <a:schemeClr val="dk1"/>
                </a:solidFill>
                <a:latin typeface="Gill Sans"/>
                <a:ea typeface="Gill Sans"/>
                <a:cs typeface="Gill Sans"/>
                <a:sym typeface="Gill Sans"/>
              </a:rPr>
              <a:t>Sufferer</a:t>
            </a:r>
            <a:endParaRPr sz="1400" b="0" i="0" u="none" strike="noStrike" cap="none">
              <a:solidFill>
                <a:srgbClr val="000000"/>
              </a:solidFill>
              <a:latin typeface="Arial"/>
              <a:ea typeface="Arial"/>
              <a:cs typeface="Arial"/>
              <a:sym typeface="Arial"/>
            </a:endParaRPr>
          </a:p>
          <a:p>
            <a:pPr marL="214312" marR="0" lvl="0" indent="-214312" algn="ctr" rtl="0">
              <a:lnSpc>
                <a:spcPct val="100000"/>
              </a:lnSpc>
              <a:spcBef>
                <a:spcPts val="0"/>
              </a:spcBef>
              <a:spcAft>
                <a:spcPts val="0"/>
              </a:spcAft>
              <a:buClr>
                <a:schemeClr val="dk1"/>
              </a:buClr>
              <a:buSzPts val="2400"/>
              <a:buFont typeface="Noto Sans"/>
              <a:buChar char="❖"/>
            </a:pPr>
            <a:r>
              <a:rPr lang="en-US" sz="2400" b="0" i="0" u="none" strike="noStrike" cap="none">
                <a:solidFill>
                  <a:schemeClr val="dk1"/>
                </a:solidFill>
                <a:latin typeface="Gill Sans"/>
                <a:ea typeface="Gill Sans"/>
                <a:cs typeface="Gill Sans"/>
                <a:sym typeface="Gill Sans"/>
              </a:rPr>
              <a:t>Sinner </a:t>
            </a:r>
            <a:endParaRPr sz="1400" b="0" i="0" u="none" strike="noStrike" cap="none">
              <a:solidFill>
                <a:srgbClr val="000000"/>
              </a:solidFill>
              <a:latin typeface="Arial"/>
              <a:ea typeface="Arial"/>
              <a:cs typeface="Arial"/>
              <a:sym typeface="Arial"/>
            </a:endParaRPr>
          </a:p>
          <a:p>
            <a:pPr marL="214312" marR="0" lvl="0" indent="-214312" algn="ctr" rtl="0">
              <a:lnSpc>
                <a:spcPct val="100000"/>
              </a:lnSpc>
              <a:spcBef>
                <a:spcPts val="0"/>
              </a:spcBef>
              <a:spcAft>
                <a:spcPts val="0"/>
              </a:spcAft>
              <a:buClr>
                <a:schemeClr val="dk1"/>
              </a:buClr>
              <a:buSzPts val="2400"/>
              <a:buFont typeface="Noto Sans"/>
              <a:buChar char="❖"/>
            </a:pPr>
            <a:r>
              <a:rPr lang="en-US" sz="2400" b="0" i="0" u="none" strike="noStrike" cap="none">
                <a:solidFill>
                  <a:schemeClr val="dk1"/>
                </a:solidFill>
                <a:latin typeface="Gill Sans"/>
                <a:ea typeface="Gill Sans"/>
                <a:cs typeface="Gill Sans"/>
                <a:sym typeface="Gill Sans"/>
              </a:rPr>
              <a:t>Saint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accent2"/>
                </a:solidFill>
                <a:latin typeface="Gill Sans"/>
                <a:ea typeface="Gill Sans"/>
                <a:cs typeface="Gill Sans"/>
                <a:sym typeface="Gill Sans"/>
              </a:rPr>
              <a:t>most of us are all three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accent2"/>
                </a:solidFill>
                <a:latin typeface="Gill Sans"/>
                <a:ea typeface="Gill Sans"/>
                <a:cs typeface="Gill Sans"/>
                <a:sym typeface="Gill Sans"/>
              </a:rPr>
              <a:t>(Mike Emlet) </a:t>
            </a:r>
            <a:endParaRPr sz="1200" b="0" i="0" u="none" strike="noStrike" cap="none">
              <a:solidFill>
                <a:schemeClr val="accent2"/>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Gill Sans"/>
                <a:ea typeface="Gill Sans"/>
                <a:cs typeface="Gill Sans"/>
                <a:sym typeface="Gill Sans"/>
              </a:rPr>
              <a:t>	</a:t>
            </a:r>
            <a:r>
              <a:rPr lang="en-US" sz="1800" b="0" i="0" u="none" strike="noStrike" cap="none">
                <a:solidFill>
                  <a:schemeClr val="dk1"/>
                </a:solidFill>
                <a:latin typeface="Gill Sans"/>
                <a:ea typeface="Gill Sans"/>
                <a:cs typeface="Gill Sans"/>
                <a:sym typeface="Gill Sans"/>
              </a:rPr>
              <a:t>We are looking towards redemption and restoring worship. Rooting a person in scriptural truths, a relationship with Jesus, encouraging them to trust and image God.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ill Sans"/>
                <a:ea typeface="Gill Sans"/>
                <a:cs typeface="Gill Sans"/>
                <a:sym typeface="Gill Sans"/>
              </a:rPr>
              <a:t>The presence of abuse adds the need to think about safety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38"/>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Gill Sans"/>
              <a:buNone/>
            </a:pPr>
            <a:r>
              <a:rPr lang="en-US">
                <a:solidFill>
                  <a:schemeClr val="lt1"/>
                </a:solidFill>
              </a:rPr>
              <a:t>GODLY REGRET </a:t>
            </a:r>
            <a:endParaRPr>
              <a:solidFill>
                <a:schemeClr val="lt1"/>
              </a:solidFill>
            </a:endParaRPr>
          </a:p>
        </p:txBody>
      </p:sp>
      <p:sp>
        <p:nvSpPr>
          <p:cNvPr id="709" name="Google Shape;709;p38"/>
          <p:cNvSpPr txBox="1">
            <a:spLocks noGrp="1"/>
          </p:cNvSpPr>
          <p:nvPr>
            <p:ph type="body" idx="1"/>
          </p:nvPr>
        </p:nvSpPr>
        <p:spPr>
          <a:xfrm>
            <a:off x="462069" y="2008876"/>
            <a:ext cx="2189692" cy="4436134"/>
          </a:xfrm>
          <a:prstGeom prst="rect">
            <a:avLst/>
          </a:prstGeom>
          <a:noFill/>
          <a:ln>
            <a:noFill/>
          </a:ln>
        </p:spPr>
        <p:txBody>
          <a:bodyPr spcFirstLastPara="1" wrap="square" lIns="91425" tIns="45700" rIns="91425" bIns="45700" anchor="ctr" anchorCtr="0">
            <a:noAutofit/>
          </a:bodyPr>
          <a:lstStyle/>
          <a:p>
            <a:pPr marL="306000" lvl="0" indent="-306000" algn="l" rtl="0">
              <a:lnSpc>
                <a:spcPct val="100000"/>
              </a:lnSpc>
              <a:spcBef>
                <a:spcPts val="0"/>
              </a:spcBef>
              <a:spcAft>
                <a:spcPts val="0"/>
              </a:spcAft>
              <a:buSzPts val="828"/>
              <a:buChar char="◼"/>
            </a:pPr>
            <a:r>
              <a:rPr lang="en-US" sz="900" b="1" baseline="30000"/>
              <a:t>2 Cor</a:t>
            </a:r>
            <a:r>
              <a:rPr lang="en-US" sz="900" b="1"/>
              <a:t> 7 </a:t>
            </a:r>
            <a:r>
              <a:rPr lang="en-US" sz="900" b="1" baseline="30000"/>
              <a:t>10 </a:t>
            </a:r>
            <a:r>
              <a:rPr lang="en-US" sz="900"/>
              <a:t>For godly grief produces a repentance that leads to salvation without regret, whereas worldly grief produces death. </a:t>
            </a:r>
            <a:r>
              <a:rPr lang="en-US" sz="900" b="1" baseline="30000"/>
              <a:t>11 </a:t>
            </a:r>
            <a:r>
              <a:rPr lang="en-US" sz="900"/>
              <a:t>For see what earnestness this godly grief has produced in you, but also what eagerness to clear yourselves, what indignation, what fear, what longing, what zeal, what punishment! At every point you have proved yourselves innocent in the matter. </a:t>
            </a:r>
            <a:r>
              <a:rPr lang="en-US" sz="900" b="1" baseline="30000"/>
              <a:t>12 </a:t>
            </a:r>
            <a:r>
              <a:rPr lang="en-US" sz="900"/>
              <a:t>So although I wrote to you, it was not for the sake of the one who did the wrong, nor for the sake of the one who suffered the wrong, but in order that your earnestness for us might be revealed to you in the sight of God. </a:t>
            </a:r>
            <a:r>
              <a:rPr lang="en-US" sz="900" b="1" baseline="30000"/>
              <a:t>13 </a:t>
            </a:r>
            <a:r>
              <a:rPr lang="en-US" sz="900"/>
              <a:t>Therefore we are comforted.</a:t>
            </a:r>
            <a:endParaRPr/>
          </a:p>
          <a:p>
            <a:pPr marL="306000" lvl="0" indent="-253422" algn="l" rtl="0">
              <a:lnSpc>
                <a:spcPct val="100000"/>
              </a:lnSpc>
              <a:spcBef>
                <a:spcPts val="780"/>
              </a:spcBef>
              <a:spcAft>
                <a:spcPts val="0"/>
              </a:spcAft>
              <a:buSzPts val="828"/>
              <a:buNone/>
            </a:pPr>
            <a:endParaRPr sz="900"/>
          </a:p>
        </p:txBody>
      </p:sp>
      <p:sp>
        <p:nvSpPr>
          <p:cNvPr id="710" name="Google Shape;710;p38"/>
          <p:cNvSpPr txBox="1">
            <a:spLocks noGrp="1"/>
          </p:cNvSpPr>
          <p:nvPr>
            <p:ph type="body" idx="2"/>
          </p:nvPr>
        </p:nvSpPr>
        <p:spPr>
          <a:xfrm>
            <a:off x="3246120" y="1850366"/>
            <a:ext cx="5669279" cy="5089930"/>
          </a:xfrm>
          <a:prstGeom prst="rect">
            <a:avLst/>
          </a:prstGeom>
          <a:noFill/>
          <a:ln>
            <a:noFill/>
          </a:ln>
        </p:spPr>
        <p:txBody>
          <a:bodyPr spcFirstLastPara="1" wrap="square" lIns="91425" tIns="45700" rIns="91425" bIns="45700" anchor="ctr" anchorCtr="0">
            <a:normAutofit/>
          </a:bodyPr>
          <a:lstStyle/>
          <a:p>
            <a:pPr marL="306000" lvl="0" indent="-306000" algn="l" rtl="0">
              <a:lnSpc>
                <a:spcPct val="80000"/>
              </a:lnSpc>
              <a:spcBef>
                <a:spcPts val="0"/>
              </a:spcBef>
              <a:spcAft>
                <a:spcPts val="0"/>
              </a:spcAft>
              <a:buSzPts val="1069"/>
              <a:buChar char="◼"/>
            </a:pPr>
            <a:r>
              <a:rPr lang="en-US" sz="1162"/>
              <a:t>Godly regret is good.</a:t>
            </a:r>
            <a:endParaRPr/>
          </a:p>
          <a:p>
            <a:pPr marL="630000" lvl="1" indent="-306000" algn="l" rtl="0">
              <a:lnSpc>
                <a:spcPct val="80000"/>
              </a:lnSpc>
              <a:spcBef>
                <a:spcPts val="832"/>
              </a:spcBef>
              <a:spcAft>
                <a:spcPts val="0"/>
              </a:spcAft>
              <a:buSzPts val="1069"/>
              <a:buChar char="◼"/>
            </a:pPr>
            <a:r>
              <a:rPr lang="en-US" sz="1162"/>
              <a:t>Focused on how it offends God</a:t>
            </a:r>
            <a:endParaRPr/>
          </a:p>
          <a:p>
            <a:pPr marL="630000" lvl="1" indent="-306000" algn="l" rtl="0">
              <a:lnSpc>
                <a:spcPct val="80000"/>
              </a:lnSpc>
              <a:spcBef>
                <a:spcPts val="832"/>
              </a:spcBef>
              <a:spcAft>
                <a:spcPts val="0"/>
              </a:spcAft>
              <a:buSzPts val="1069"/>
              <a:buChar char="◼"/>
            </a:pPr>
            <a:r>
              <a:rPr lang="en-US" sz="1162"/>
              <a:t>God’s Word as measure for how we see sin</a:t>
            </a:r>
            <a:endParaRPr/>
          </a:p>
          <a:p>
            <a:pPr marL="630000" lvl="1" indent="-306000" algn="l" rtl="0">
              <a:lnSpc>
                <a:spcPct val="80000"/>
              </a:lnSpc>
              <a:spcBef>
                <a:spcPts val="832"/>
              </a:spcBef>
              <a:spcAft>
                <a:spcPts val="0"/>
              </a:spcAft>
              <a:buSzPts val="1069"/>
              <a:buChar char="◼"/>
            </a:pPr>
            <a:r>
              <a:rPr lang="en-US" sz="1162"/>
              <a:t>Brings restoration and redemption</a:t>
            </a:r>
            <a:endParaRPr/>
          </a:p>
          <a:p>
            <a:pPr marL="306000" lvl="0" indent="-306000" algn="l" rtl="0">
              <a:lnSpc>
                <a:spcPct val="80000"/>
              </a:lnSpc>
              <a:spcBef>
                <a:spcPts val="832"/>
              </a:spcBef>
              <a:spcAft>
                <a:spcPts val="0"/>
              </a:spcAft>
              <a:buSzPts val="1069"/>
              <a:buChar char="◼"/>
            </a:pPr>
            <a:r>
              <a:rPr lang="en-US" sz="1162"/>
              <a:t>The opposite of godly remorse is not always remorselessness-</a:t>
            </a:r>
            <a:endParaRPr/>
          </a:p>
          <a:p>
            <a:pPr marL="630000" lvl="1" indent="-306000" algn="l" rtl="0">
              <a:lnSpc>
                <a:spcPct val="80000"/>
              </a:lnSpc>
              <a:spcBef>
                <a:spcPts val="832"/>
              </a:spcBef>
              <a:spcAft>
                <a:spcPts val="0"/>
              </a:spcAft>
              <a:buSzPts val="1069"/>
              <a:buChar char="◼"/>
            </a:pPr>
            <a:r>
              <a:rPr lang="en-US" sz="1162"/>
              <a:t>Feel sorry for how it is affecting themselves. Self-pity</a:t>
            </a:r>
            <a:endParaRPr/>
          </a:p>
          <a:p>
            <a:pPr marL="630000" lvl="1" indent="-306000" algn="l" rtl="0">
              <a:lnSpc>
                <a:spcPct val="80000"/>
              </a:lnSpc>
              <a:spcBef>
                <a:spcPts val="832"/>
              </a:spcBef>
              <a:spcAft>
                <a:spcPts val="0"/>
              </a:spcAft>
              <a:buSzPts val="1069"/>
              <a:buChar char="◼"/>
            </a:pPr>
            <a:r>
              <a:rPr lang="en-US" sz="1162"/>
              <a:t>Pride will always regret making a fool of itself</a:t>
            </a:r>
            <a:endParaRPr/>
          </a:p>
          <a:p>
            <a:pPr marL="630000" lvl="1" indent="-306000" algn="l" rtl="0">
              <a:lnSpc>
                <a:spcPct val="80000"/>
              </a:lnSpc>
              <a:spcBef>
                <a:spcPts val="832"/>
              </a:spcBef>
              <a:spcAft>
                <a:spcPts val="0"/>
              </a:spcAft>
              <a:buSzPts val="1069"/>
              <a:buChar char="◼"/>
            </a:pPr>
            <a:r>
              <a:rPr lang="en-US" sz="1162"/>
              <a:t>Detect that the people around us think it is stupid or silly or reprehensible</a:t>
            </a:r>
            <a:endParaRPr/>
          </a:p>
          <a:p>
            <a:pPr marL="306000" lvl="0" indent="-306000" algn="l" rtl="0">
              <a:lnSpc>
                <a:spcPct val="80000"/>
              </a:lnSpc>
              <a:spcBef>
                <a:spcPts val="832"/>
              </a:spcBef>
              <a:spcAft>
                <a:spcPts val="0"/>
              </a:spcAft>
              <a:buSzPts val="1069"/>
              <a:buChar char="◼"/>
            </a:pPr>
            <a:r>
              <a:rPr lang="en-US" sz="1162"/>
              <a:t>Godly regret produces repentance.</a:t>
            </a:r>
            <a:endParaRPr/>
          </a:p>
          <a:p>
            <a:pPr marL="630000" lvl="1" indent="-306000" algn="l" rtl="0">
              <a:lnSpc>
                <a:spcPct val="80000"/>
              </a:lnSpc>
              <a:spcBef>
                <a:spcPts val="832"/>
              </a:spcBef>
              <a:spcAft>
                <a:spcPts val="0"/>
              </a:spcAft>
              <a:buSzPts val="1069"/>
              <a:buChar char="◼"/>
            </a:pPr>
            <a:r>
              <a:rPr lang="en-US" sz="1162"/>
              <a:t>So the test of godly regret is repentance. The test of whether our grief is of God or of the world is whether it produces change.</a:t>
            </a:r>
            <a:endParaRPr/>
          </a:p>
          <a:p>
            <a:pPr marL="306000" lvl="0" indent="-306000" algn="l" rtl="0">
              <a:lnSpc>
                <a:spcPct val="80000"/>
              </a:lnSpc>
              <a:spcBef>
                <a:spcPts val="832"/>
              </a:spcBef>
              <a:spcAft>
                <a:spcPts val="0"/>
              </a:spcAft>
              <a:buSzPts val="1069"/>
              <a:buChar char="◼"/>
            </a:pPr>
            <a:r>
              <a:rPr lang="en-US" sz="1162"/>
              <a:t>Godly regret leads to salvation.</a:t>
            </a:r>
            <a:endParaRPr/>
          </a:p>
          <a:p>
            <a:pPr marL="306000" lvl="0" indent="-306000" algn="l" rtl="0">
              <a:lnSpc>
                <a:spcPct val="80000"/>
              </a:lnSpc>
              <a:spcBef>
                <a:spcPts val="832"/>
              </a:spcBef>
              <a:spcAft>
                <a:spcPts val="0"/>
              </a:spcAft>
              <a:buSzPts val="1069"/>
              <a:buNone/>
            </a:pPr>
            <a:endParaRPr sz="1162"/>
          </a:p>
          <a:p>
            <a:pPr marL="342900" lvl="0" indent="-342900" algn="l" rtl="0">
              <a:lnSpc>
                <a:spcPct val="80000"/>
              </a:lnSpc>
              <a:spcBef>
                <a:spcPts val="832"/>
              </a:spcBef>
              <a:spcAft>
                <a:spcPts val="0"/>
              </a:spcAft>
              <a:buSzPts val="1069"/>
              <a:buAutoNum type="arabicPeriod"/>
            </a:pPr>
            <a:r>
              <a:rPr lang="en-US" sz="1162">
                <a:solidFill>
                  <a:srgbClr val="002060"/>
                </a:solidFill>
              </a:rPr>
              <a:t>Be willing to cause Godly Regret</a:t>
            </a:r>
            <a:endParaRPr/>
          </a:p>
          <a:p>
            <a:pPr marL="342900" lvl="0" indent="-342900" algn="l" rtl="0">
              <a:lnSpc>
                <a:spcPct val="80000"/>
              </a:lnSpc>
              <a:spcBef>
                <a:spcPts val="832"/>
              </a:spcBef>
              <a:spcAft>
                <a:spcPts val="0"/>
              </a:spcAft>
              <a:buSzPts val="1069"/>
              <a:buAutoNum type="arabicPeriod"/>
            </a:pPr>
            <a:r>
              <a:rPr lang="en-US" sz="1162">
                <a:solidFill>
                  <a:srgbClr val="002060"/>
                </a:solidFill>
              </a:rPr>
              <a:t>Do not be fooled by Worldly Regret</a:t>
            </a:r>
            <a:endParaRPr/>
          </a:p>
          <a:p>
            <a:pPr marL="306000" lvl="0" indent="-279711" algn="l" rtl="0">
              <a:lnSpc>
                <a:spcPct val="80000"/>
              </a:lnSpc>
              <a:spcBef>
                <a:spcPts val="690"/>
              </a:spcBef>
              <a:spcAft>
                <a:spcPts val="0"/>
              </a:spcAft>
              <a:buSzPts val="414"/>
              <a:buNone/>
            </a:pPr>
            <a:endParaRPr sz="45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41"/>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Gill Sans"/>
              <a:buNone/>
            </a:pPr>
            <a:r>
              <a:rPr lang="en-US">
                <a:solidFill>
                  <a:schemeClr val="lt1"/>
                </a:solidFill>
              </a:rPr>
              <a:t>REPENTING OF OPPRESSION</a:t>
            </a:r>
            <a:endParaRPr>
              <a:solidFill>
                <a:schemeClr val="lt1"/>
              </a:solidFill>
            </a:endParaRPr>
          </a:p>
        </p:txBody>
      </p:sp>
      <p:sp>
        <p:nvSpPr>
          <p:cNvPr id="717" name="Google Shape;717;p41"/>
          <p:cNvSpPr txBox="1">
            <a:spLocks noGrp="1"/>
          </p:cNvSpPr>
          <p:nvPr>
            <p:ph type="body" idx="1"/>
          </p:nvPr>
        </p:nvSpPr>
        <p:spPr>
          <a:xfrm>
            <a:off x="581200" y="2620375"/>
            <a:ext cx="4132200" cy="1243500"/>
          </a:xfrm>
          <a:prstGeom prst="rect">
            <a:avLst/>
          </a:prstGeom>
          <a:noFill/>
          <a:ln>
            <a:noFill/>
          </a:ln>
        </p:spPr>
        <p:txBody>
          <a:bodyPr spcFirstLastPara="1" wrap="square" lIns="91425" tIns="45700" rIns="91425" bIns="45700" anchor="ctr" anchorCtr="0">
            <a:noAutofit/>
          </a:bodyPr>
          <a:lstStyle/>
          <a:p>
            <a:pPr marL="306000" lvl="0" indent="-306000" algn="l" rtl="0">
              <a:lnSpc>
                <a:spcPct val="100000"/>
              </a:lnSpc>
              <a:spcBef>
                <a:spcPts val="0"/>
              </a:spcBef>
              <a:spcAft>
                <a:spcPts val="0"/>
              </a:spcAft>
              <a:buSzPts val="1380"/>
              <a:buChar char="◼"/>
            </a:pPr>
            <a:r>
              <a:rPr lang="en-US" sz="1500"/>
              <a:t>Admit fully to all past patterns</a:t>
            </a:r>
            <a:endParaRPr/>
          </a:p>
          <a:p>
            <a:pPr marL="306000" lvl="0" indent="-306000" algn="l" rtl="0">
              <a:lnSpc>
                <a:spcPct val="100000"/>
              </a:lnSpc>
              <a:spcBef>
                <a:spcPts val="900"/>
              </a:spcBef>
              <a:spcAft>
                <a:spcPts val="0"/>
              </a:spcAft>
              <a:buSzPts val="1380"/>
              <a:buChar char="◼"/>
            </a:pPr>
            <a:r>
              <a:rPr lang="en-US" sz="1500"/>
              <a:t>Admit behavior was wrong without blame-shifting</a:t>
            </a:r>
            <a:endParaRPr/>
          </a:p>
          <a:p>
            <a:pPr marL="306000" lvl="0" indent="-306000" algn="l" rtl="0">
              <a:lnSpc>
                <a:spcPct val="100000"/>
              </a:lnSpc>
              <a:spcBef>
                <a:spcPts val="900"/>
              </a:spcBef>
              <a:spcAft>
                <a:spcPts val="0"/>
              </a:spcAft>
              <a:buSzPts val="1380"/>
              <a:buChar char="◼"/>
            </a:pPr>
            <a:r>
              <a:rPr lang="en-US" sz="1500"/>
              <a:t>Understand it was a choice not lack of control</a:t>
            </a:r>
            <a:endParaRPr/>
          </a:p>
          <a:p>
            <a:pPr marL="306000" lvl="0" indent="-306000" algn="l" rtl="0">
              <a:lnSpc>
                <a:spcPct val="100000"/>
              </a:lnSpc>
              <a:spcBef>
                <a:spcPts val="900"/>
              </a:spcBef>
              <a:spcAft>
                <a:spcPts val="0"/>
              </a:spcAft>
              <a:buSzPts val="1380"/>
              <a:buChar char="◼"/>
            </a:pPr>
            <a:r>
              <a:rPr lang="en-US" sz="1500"/>
              <a:t>Recognize effects and show empathy</a:t>
            </a:r>
            <a:endParaRPr/>
          </a:p>
          <a:p>
            <a:pPr marL="306000" lvl="0" indent="-306000" algn="l" rtl="0">
              <a:lnSpc>
                <a:spcPct val="100000"/>
              </a:lnSpc>
              <a:spcBef>
                <a:spcPts val="900"/>
              </a:spcBef>
              <a:spcAft>
                <a:spcPts val="0"/>
              </a:spcAft>
              <a:buSzPts val="1380"/>
              <a:buChar char="◼"/>
            </a:pPr>
            <a:r>
              <a:rPr lang="en-US" sz="1500"/>
              <a:t>Identify in detail past entitled and controlling attitudes</a:t>
            </a:r>
            <a:endParaRPr/>
          </a:p>
        </p:txBody>
      </p:sp>
      <p:sp>
        <p:nvSpPr>
          <p:cNvPr id="718" name="Google Shape;718;p41"/>
          <p:cNvSpPr txBox="1">
            <a:spLocks noGrp="1"/>
          </p:cNvSpPr>
          <p:nvPr>
            <p:ph type="body" idx="2"/>
          </p:nvPr>
        </p:nvSpPr>
        <p:spPr>
          <a:xfrm>
            <a:off x="4713244" y="2970026"/>
            <a:ext cx="4704017" cy="1787690"/>
          </a:xfrm>
          <a:prstGeom prst="rect">
            <a:avLst/>
          </a:prstGeom>
          <a:noFill/>
          <a:ln>
            <a:noFill/>
          </a:ln>
        </p:spPr>
        <p:txBody>
          <a:bodyPr spcFirstLastPara="1" wrap="square" lIns="91425" tIns="45700" rIns="91425" bIns="45700" anchor="ctr" anchorCtr="0">
            <a:noAutofit/>
          </a:bodyPr>
          <a:lstStyle/>
          <a:p>
            <a:pPr marL="306000" lvl="0" indent="-306000" algn="l" rtl="0">
              <a:lnSpc>
                <a:spcPct val="100000"/>
              </a:lnSpc>
              <a:spcBef>
                <a:spcPts val="0"/>
              </a:spcBef>
              <a:spcAft>
                <a:spcPts val="0"/>
              </a:spcAft>
              <a:buSzPts val="1380"/>
              <a:buChar char="◼"/>
            </a:pPr>
            <a:r>
              <a:rPr lang="en-US" sz="1500"/>
              <a:t>Develop respectful behaviors</a:t>
            </a:r>
            <a:endParaRPr/>
          </a:p>
          <a:p>
            <a:pPr marL="306000" lvl="0" indent="-306000" algn="l" rtl="0">
              <a:lnSpc>
                <a:spcPct val="100000"/>
              </a:lnSpc>
              <a:spcBef>
                <a:spcPts val="900"/>
              </a:spcBef>
              <a:spcAft>
                <a:spcPts val="0"/>
              </a:spcAft>
              <a:buSzPts val="1380"/>
              <a:buChar char="◼"/>
            </a:pPr>
            <a:r>
              <a:rPr lang="en-US" sz="1500"/>
              <a:t>Replace his distorted view of spouse</a:t>
            </a:r>
            <a:endParaRPr/>
          </a:p>
          <a:p>
            <a:pPr marL="306000" lvl="0" indent="-306000" algn="l" rtl="0">
              <a:lnSpc>
                <a:spcPct val="100000"/>
              </a:lnSpc>
              <a:spcBef>
                <a:spcPts val="900"/>
              </a:spcBef>
              <a:spcAft>
                <a:spcPts val="0"/>
              </a:spcAft>
              <a:buSzPts val="1380"/>
              <a:buChar char="◼"/>
            </a:pPr>
            <a:r>
              <a:rPr lang="en-US" sz="1500"/>
              <a:t>Make amends</a:t>
            </a:r>
            <a:endParaRPr/>
          </a:p>
          <a:p>
            <a:pPr marL="306000" lvl="0" indent="-306000" algn="l" rtl="0">
              <a:lnSpc>
                <a:spcPct val="100000"/>
              </a:lnSpc>
              <a:spcBef>
                <a:spcPts val="900"/>
              </a:spcBef>
              <a:spcAft>
                <a:spcPts val="0"/>
              </a:spcAft>
              <a:buSzPts val="1380"/>
              <a:buChar char="◼"/>
            </a:pPr>
            <a:r>
              <a:rPr lang="en-US" sz="1500"/>
              <a:t>Accept consequences</a:t>
            </a:r>
            <a:endParaRPr/>
          </a:p>
          <a:p>
            <a:pPr marL="306000" lvl="0" indent="-306000" algn="l" rtl="0">
              <a:lnSpc>
                <a:spcPct val="100000"/>
              </a:lnSpc>
              <a:spcBef>
                <a:spcPts val="900"/>
              </a:spcBef>
              <a:spcAft>
                <a:spcPts val="0"/>
              </a:spcAft>
              <a:buSzPts val="1380"/>
              <a:buChar char="◼"/>
            </a:pPr>
            <a:r>
              <a:rPr lang="en-US" sz="1500"/>
              <a:t>Commit to not repeating </a:t>
            </a:r>
            <a:endParaRPr/>
          </a:p>
          <a:p>
            <a:pPr marL="306000" lvl="0" indent="-306000" algn="l" rtl="0">
              <a:lnSpc>
                <a:spcPct val="100000"/>
              </a:lnSpc>
              <a:spcBef>
                <a:spcPts val="900"/>
              </a:spcBef>
              <a:spcAft>
                <a:spcPts val="0"/>
              </a:spcAft>
              <a:buSzPts val="1380"/>
              <a:buChar char="◼"/>
            </a:pPr>
            <a:r>
              <a:rPr lang="en-US" sz="1500"/>
              <a:t>Give up past privileges</a:t>
            </a:r>
            <a:endParaRPr/>
          </a:p>
          <a:p>
            <a:pPr marL="306000" lvl="0" indent="-306000" algn="l" rtl="0">
              <a:lnSpc>
                <a:spcPct val="100000"/>
              </a:lnSpc>
              <a:spcBef>
                <a:spcPts val="900"/>
              </a:spcBef>
              <a:spcAft>
                <a:spcPts val="0"/>
              </a:spcAft>
              <a:buSzPts val="1380"/>
              <a:buChar char="◼"/>
            </a:pPr>
            <a:r>
              <a:rPr lang="en-US" sz="1500"/>
              <a:t>Understand lifelong process</a:t>
            </a:r>
            <a:endParaRPr/>
          </a:p>
          <a:p>
            <a:pPr marL="306000" lvl="0" indent="-306000" algn="l" rtl="0">
              <a:lnSpc>
                <a:spcPct val="100000"/>
              </a:lnSpc>
              <a:spcBef>
                <a:spcPts val="900"/>
              </a:spcBef>
              <a:spcAft>
                <a:spcPts val="0"/>
              </a:spcAft>
              <a:buSzPts val="1380"/>
              <a:buChar char="◼"/>
            </a:pPr>
            <a:r>
              <a:rPr lang="en-US" sz="1500"/>
              <a:t>Willing to be accountable for past and present</a:t>
            </a:r>
            <a:endParaRPr/>
          </a:p>
          <a:p>
            <a:pPr marL="306000" lvl="0" indent="-218370" algn="l" rtl="0">
              <a:lnSpc>
                <a:spcPct val="100000"/>
              </a:lnSpc>
              <a:spcBef>
                <a:spcPts val="900"/>
              </a:spcBef>
              <a:spcAft>
                <a:spcPts val="0"/>
              </a:spcAft>
              <a:buSzPts val="1380"/>
              <a:buNone/>
            </a:pPr>
            <a:endParaRPr sz="1500"/>
          </a:p>
          <a:p>
            <a:pPr marL="306000" lvl="0" indent="-218370" algn="l" rtl="0">
              <a:lnSpc>
                <a:spcPct val="100000"/>
              </a:lnSpc>
              <a:spcBef>
                <a:spcPts val="900"/>
              </a:spcBef>
              <a:spcAft>
                <a:spcPts val="0"/>
              </a:spcAft>
              <a:buSzPts val="1380"/>
              <a:buNone/>
            </a:pPr>
            <a:endParaRPr sz="1500"/>
          </a:p>
          <a:p>
            <a:pPr marL="306000" lvl="0" indent="-218370" algn="l" rtl="0">
              <a:lnSpc>
                <a:spcPct val="100000"/>
              </a:lnSpc>
              <a:spcBef>
                <a:spcPts val="900"/>
              </a:spcBef>
              <a:spcAft>
                <a:spcPts val="0"/>
              </a:spcAft>
              <a:buSzPts val="1380"/>
              <a:buNone/>
            </a:pPr>
            <a:endParaRPr sz="1500"/>
          </a:p>
        </p:txBody>
      </p:sp>
      <p:sp>
        <p:nvSpPr>
          <p:cNvPr id="719" name="Google Shape;719;p41"/>
          <p:cNvSpPr/>
          <p:nvPr/>
        </p:nvSpPr>
        <p:spPr>
          <a:xfrm>
            <a:off x="5884294" y="5537032"/>
            <a:ext cx="2571750" cy="685800"/>
          </a:xfrm>
          <a:prstGeom prst="rect">
            <a:avLst/>
          </a:prstGeom>
          <a:solidFill>
            <a:schemeClr val="accent1"/>
          </a:solidFill>
          <a:ln w="22225" cap="rnd" cmpd="sng">
            <a:solidFill>
              <a:srgbClr val="380E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Gill Sans"/>
              <a:ea typeface="Gill Sans"/>
              <a:cs typeface="Gill Sans"/>
              <a:sym typeface="Gill Sans"/>
            </a:endParaRPr>
          </a:p>
        </p:txBody>
      </p:sp>
      <p:sp>
        <p:nvSpPr>
          <p:cNvPr id="720" name="Google Shape;720;p41"/>
          <p:cNvSpPr txBox="1"/>
          <p:nvPr/>
        </p:nvSpPr>
        <p:spPr>
          <a:xfrm>
            <a:off x="5827144" y="5626016"/>
            <a:ext cx="262890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Gill Sans"/>
                <a:ea typeface="Gill Sans"/>
                <a:cs typeface="Gill Sans"/>
                <a:sym typeface="Gill Sans"/>
              </a:rPr>
              <a:t>Only Person who know if this is happening is the spouse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33" y="791349"/>
            <a:ext cx="8272212" cy="741249"/>
          </a:xfrm>
        </p:spPr>
        <p:txBody>
          <a:bodyPr/>
          <a:lstStyle/>
          <a:p>
            <a:r>
              <a:rPr lang="en-US" b="1" dirty="0">
                <a:solidFill>
                  <a:schemeClr val="bg1"/>
                </a:solidFill>
              </a:rPr>
              <a:t>What is Most Glorifying to God?</a:t>
            </a:r>
          </a:p>
        </p:txBody>
      </p:sp>
      <p:sp>
        <p:nvSpPr>
          <p:cNvPr id="4" name="Content Placeholder 3"/>
          <p:cNvSpPr>
            <a:spLocks noGrp="1"/>
          </p:cNvSpPr>
          <p:nvPr>
            <p:ph sz="quarter" idx="1"/>
          </p:nvPr>
        </p:nvSpPr>
        <p:spPr>
          <a:xfrm>
            <a:off x="193573" y="2229224"/>
            <a:ext cx="3326130" cy="3714750"/>
          </a:xfrm>
        </p:spPr>
        <p:txBody>
          <a:bodyPr>
            <a:normAutofit fontScale="85000" lnSpcReduction="20000"/>
          </a:bodyPr>
          <a:lstStyle/>
          <a:p>
            <a:pPr lvl="1"/>
            <a:endParaRPr lang="en-US" sz="825" dirty="0"/>
          </a:p>
          <a:p>
            <a:pPr lvl="1"/>
            <a:r>
              <a:rPr lang="en-US" sz="2400" dirty="0"/>
              <a:t>Pursuing sin </a:t>
            </a:r>
          </a:p>
          <a:p>
            <a:pPr lvl="1"/>
            <a:r>
              <a:rPr lang="en-US" sz="2400" dirty="0"/>
              <a:t>Comforting the afflicted</a:t>
            </a:r>
          </a:p>
          <a:p>
            <a:pPr lvl="1"/>
            <a:r>
              <a:rPr lang="en-US" sz="2400" dirty="0"/>
              <a:t>Exposing darkness</a:t>
            </a:r>
          </a:p>
          <a:p>
            <a:pPr lvl="1"/>
            <a:r>
              <a:rPr lang="en-US" sz="2400" dirty="0"/>
              <a:t>Protecting the weak </a:t>
            </a:r>
          </a:p>
          <a:p>
            <a:pPr lvl="1"/>
            <a:r>
              <a:rPr lang="en-US" sz="2400" dirty="0"/>
              <a:t>Truth telling</a:t>
            </a:r>
          </a:p>
          <a:p>
            <a:pPr lvl="1"/>
            <a:endParaRPr lang="en-US" sz="2400" dirty="0"/>
          </a:p>
          <a:p>
            <a:pPr lvl="1"/>
            <a:r>
              <a:rPr lang="en-US" sz="2400" dirty="0"/>
              <a:t>Or keeping the institution of marriage together? </a:t>
            </a:r>
            <a:r>
              <a:rPr lang="en-US" sz="1500" dirty="0"/>
              <a:t>(short or long term)</a:t>
            </a:r>
            <a:endParaRPr lang="en-US" sz="2400" dirty="0"/>
          </a:p>
          <a:p>
            <a:endParaRPr lang="en-US" dirty="0"/>
          </a:p>
        </p:txBody>
      </p:sp>
      <p:pic>
        <p:nvPicPr>
          <p:cNvPr id="6" name="Picture 4" descr="C:\Users\OWNER\Documents\Abuse images\cardt.jfif"/>
          <p:cNvPicPr>
            <a:picLocks noGrp="1" noChangeAspect="1" noChangeArrowheads="1"/>
          </p:cNvPicPr>
          <p:nvPr>
            <p:ph sz="quarter" idx="2"/>
          </p:nvPr>
        </p:nvPicPr>
        <p:blipFill>
          <a:blip r:embed="rId2" cstate="print"/>
          <a:srcRect/>
          <a:stretch>
            <a:fillRect/>
          </a:stretch>
        </p:blipFill>
        <p:spPr bwMode="auto">
          <a:xfrm>
            <a:off x="4439265" y="2000250"/>
            <a:ext cx="3216455" cy="2086349"/>
          </a:xfrm>
          <a:prstGeom prst="rect">
            <a:avLst/>
          </a:prstGeom>
          <a:noFill/>
          <a:ln cmpd="dbl">
            <a:solidFill>
              <a:schemeClr val="tx1"/>
            </a:solidFill>
          </a:ln>
        </p:spPr>
      </p:pic>
      <p:sp>
        <p:nvSpPr>
          <p:cNvPr id="7" name="TextBox 6"/>
          <p:cNvSpPr txBox="1"/>
          <p:nvPr/>
        </p:nvSpPr>
        <p:spPr>
          <a:xfrm>
            <a:off x="4188543" y="4114800"/>
            <a:ext cx="3583858" cy="1754326"/>
          </a:xfrm>
          <a:prstGeom prst="rect">
            <a:avLst/>
          </a:prstGeom>
          <a:noFill/>
        </p:spPr>
        <p:txBody>
          <a:bodyPr wrap="square" rtlCol="0">
            <a:spAutoFit/>
          </a:bodyPr>
          <a:lstStyle/>
          <a:p>
            <a:pPr algn="ctr"/>
            <a:r>
              <a:rPr lang="en-US" sz="1800" dirty="0"/>
              <a:t>The sins of abuse are not ones Scripture calls us to overlook- but in fact they are called out as worse</a:t>
            </a:r>
          </a:p>
          <a:p>
            <a:pPr algn="ctr"/>
            <a:r>
              <a:rPr lang="en-US" sz="1800" dirty="0"/>
              <a:t>in motivation and effect</a:t>
            </a:r>
          </a:p>
          <a:p>
            <a:pPr algn="ctr"/>
            <a:r>
              <a:rPr lang="en-US" sz="1800" dirty="0"/>
              <a:t> – WC  Q:151</a:t>
            </a:r>
          </a:p>
        </p:txBody>
      </p:sp>
    </p:spTree>
    <p:extLst>
      <p:ext uri="{BB962C8B-B14F-4D97-AF65-F5344CB8AC3E}">
        <p14:creationId xmlns:p14="http://schemas.microsoft.com/office/powerpoint/2010/main" val="3814623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59"/>
          <p:cNvSpPr txBox="1">
            <a:spLocks noGrp="1"/>
          </p:cNvSpPr>
          <p:nvPr>
            <p:ph type="title"/>
          </p:nvPr>
        </p:nvSpPr>
        <p:spPr>
          <a:xfrm>
            <a:off x="581192" y="687475"/>
            <a:ext cx="7989752" cy="70788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Gill Sans"/>
              <a:buNone/>
            </a:pPr>
            <a:r>
              <a:rPr lang="en-US">
                <a:solidFill>
                  <a:schemeClr val="lt1"/>
                </a:solidFill>
              </a:rPr>
              <a:t>CHILDREN ARE AWARE OF THE ABUSE</a:t>
            </a:r>
            <a:endParaRPr>
              <a:solidFill>
                <a:schemeClr val="lt1"/>
              </a:solidFill>
            </a:endParaRPr>
          </a:p>
        </p:txBody>
      </p:sp>
      <p:sp>
        <p:nvSpPr>
          <p:cNvPr id="726" name="Google Shape;726;p59"/>
          <p:cNvSpPr txBox="1">
            <a:spLocks noGrp="1"/>
          </p:cNvSpPr>
          <p:nvPr>
            <p:ph type="body" idx="1"/>
          </p:nvPr>
        </p:nvSpPr>
        <p:spPr>
          <a:xfrm>
            <a:off x="642582" y="1589567"/>
            <a:ext cx="4462818" cy="4572000"/>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1656"/>
              <a:buChar char="◼"/>
            </a:pPr>
            <a:r>
              <a:rPr lang="en-US"/>
              <a:t>They see</a:t>
            </a:r>
            <a:endParaRPr/>
          </a:p>
          <a:p>
            <a:pPr marL="306000" lvl="0" indent="-306000" algn="l" rtl="0">
              <a:lnSpc>
                <a:spcPct val="100000"/>
              </a:lnSpc>
              <a:spcBef>
                <a:spcPts val="960"/>
              </a:spcBef>
              <a:spcAft>
                <a:spcPts val="0"/>
              </a:spcAft>
              <a:buSzPts val="1656"/>
              <a:buChar char="◼"/>
            </a:pPr>
            <a:r>
              <a:rPr lang="en-US"/>
              <a:t>They hear</a:t>
            </a:r>
            <a:endParaRPr/>
          </a:p>
          <a:p>
            <a:pPr marL="306000" lvl="0" indent="-306000" algn="l" rtl="0">
              <a:lnSpc>
                <a:spcPct val="100000"/>
              </a:lnSpc>
              <a:spcBef>
                <a:spcPts val="960"/>
              </a:spcBef>
              <a:spcAft>
                <a:spcPts val="0"/>
              </a:spcAft>
              <a:buSzPts val="1656"/>
              <a:buChar char="◼"/>
            </a:pPr>
            <a:r>
              <a:rPr lang="en-US"/>
              <a:t>They sense</a:t>
            </a:r>
            <a:endParaRPr/>
          </a:p>
          <a:p>
            <a:pPr marL="306000" lvl="0" indent="-306000" algn="l" rtl="0">
              <a:lnSpc>
                <a:spcPct val="100000"/>
              </a:lnSpc>
              <a:spcBef>
                <a:spcPts val="960"/>
              </a:spcBef>
              <a:spcAft>
                <a:spcPts val="0"/>
              </a:spcAft>
              <a:buSzPts val="1656"/>
              <a:buChar char="◼"/>
            </a:pPr>
            <a:r>
              <a:rPr lang="en-US"/>
              <a:t>They are frightened but often pretend not to be</a:t>
            </a:r>
            <a:endParaRPr/>
          </a:p>
          <a:p>
            <a:pPr marL="306000" lvl="0" indent="-306000" algn="l" rtl="0">
              <a:lnSpc>
                <a:spcPct val="100000"/>
              </a:lnSpc>
              <a:spcBef>
                <a:spcPts val="960"/>
              </a:spcBef>
              <a:spcAft>
                <a:spcPts val="0"/>
              </a:spcAft>
              <a:buSzPts val="1656"/>
              <a:buChar char="◼"/>
            </a:pPr>
            <a:r>
              <a:rPr lang="en-US"/>
              <a:t>They believe it is their fault</a:t>
            </a:r>
            <a:endParaRPr/>
          </a:p>
          <a:p>
            <a:pPr marL="306000" lvl="0" indent="-306000" algn="l" rtl="0">
              <a:lnSpc>
                <a:spcPct val="100000"/>
              </a:lnSpc>
              <a:spcBef>
                <a:spcPts val="960"/>
              </a:spcBef>
              <a:spcAft>
                <a:spcPts val="0"/>
              </a:spcAft>
              <a:buSzPts val="1656"/>
              <a:buChar char="◼"/>
            </a:pPr>
            <a:r>
              <a:rPr lang="en-US"/>
              <a:t>They want to talk</a:t>
            </a:r>
            <a:endParaRPr/>
          </a:p>
          <a:p>
            <a:pPr marL="2800000" lvl="8" indent="-158494" algn="l" rtl="0">
              <a:lnSpc>
                <a:spcPct val="100000"/>
              </a:lnSpc>
              <a:spcBef>
                <a:spcPts val="840"/>
              </a:spcBef>
              <a:spcAft>
                <a:spcPts val="0"/>
              </a:spcAft>
              <a:buSzPts val="1104"/>
              <a:buNone/>
            </a:pPr>
            <a:endParaRPr/>
          </a:p>
        </p:txBody>
      </p:sp>
      <p:pic>
        <p:nvPicPr>
          <p:cNvPr id="727" name="Google Shape;727;p59" descr="kids3.jpg"/>
          <p:cNvPicPr preferRelativeResize="0">
            <a:picLocks noGrp="1"/>
          </p:cNvPicPr>
          <p:nvPr>
            <p:ph type="body" idx="2"/>
          </p:nvPr>
        </p:nvPicPr>
        <p:blipFill rotWithShape="1">
          <a:blip r:embed="rId3">
            <a:alphaModFix/>
          </a:blip>
          <a:srcRect/>
          <a:stretch/>
        </p:blipFill>
        <p:spPr>
          <a:xfrm>
            <a:off x="5181600" y="1589567"/>
            <a:ext cx="3733800" cy="4501132"/>
          </a:xfrm>
          <a:prstGeom prst="rect">
            <a:avLst/>
          </a:prstGeom>
          <a:noFill/>
          <a:ln>
            <a:noFill/>
          </a:ln>
        </p:spPr>
      </p:pic>
      <p:sp>
        <p:nvSpPr>
          <p:cNvPr id="728" name="Google Shape;728;p59"/>
          <p:cNvSpPr txBox="1"/>
          <p:nvPr/>
        </p:nvSpPr>
        <p:spPr>
          <a:xfrm>
            <a:off x="255896" y="6161567"/>
            <a:ext cx="88392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Gill Sans"/>
                <a:ea typeface="Gill Sans"/>
                <a:cs typeface="Gill Sans"/>
                <a:sym typeface="Gill Sans"/>
              </a:rPr>
              <a:t>In families with children where abuse occurs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Gill Sans"/>
                <a:ea typeface="Gill Sans"/>
                <a:cs typeface="Gill Sans"/>
                <a:sym typeface="Gill Sans"/>
              </a:rPr>
              <a:t>90% of children are in the same or next room during an incident.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53"/>
          <p:cNvSpPr txBox="1">
            <a:spLocks noGrp="1"/>
          </p:cNvSpPr>
          <p:nvPr>
            <p:ph type="title"/>
          </p:nvPr>
        </p:nvSpPr>
        <p:spPr>
          <a:xfrm>
            <a:off x="577043" y="647423"/>
            <a:ext cx="7989900" cy="15048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FFFFFF"/>
              </a:buClr>
              <a:buSzPts val="3100"/>
              <a:buFont typeface="Georgia"/>
              <a:buNone/>
            </a:pPr>
            <a:r>
              <a:rPr lang="en-US"/>
              <a:t>Biblical Truths Victims Need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pic>
        <p:nvPicPr>
          <p:cNvPr id="738" name="Google Shape;738;p54" descr="yelling.jpg"/>
          <p:cNvPicPr preferRelativeResize="0"/>
          <p:nvPr/>
        </p:nvPicPr>
        <p:blipFill rotWithShape="1">
          <a:blip r:embed="rId3">
            <a:alphaModFix/>
          </a:blip>
          <a:srcRect/>
          <a:stretch/>
        </p:blipFill>
        <p:spPr>
          <a:xfrm>
            <a:off x="5307401" y="1766084"/>
            <a:ext cx="3836599" cy="3765431"/>
          </a:xfrm>
          <a:prstGeom prst="rect">
            <a:avLst/>
          </a:prstGeom>
          <a:noFill/>
          <a:ln>
            <a:noFill/>
          </a:ln>
        </p:spPr>
      </p:pic>
      <p:sp>
        <p:nvSpPr>
          <p:cNvPr id="739" name="Google Shape;739;p54"/>
          <p:cNvSpPr txBox="1">
            <a:spLocks noGrp="1"/>
          </p:cNvSpPr>
          <p:nvPr>
            <p:ph type="title" idx="4294967295"/>
          </p:nvPr>
        </p:nvSpPr>
        <p:spPr>
          <a:xfrm>
            <a:off x="422694" y="1200150"/>
            <a:ext cx="8110200" cy="511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6D1B49"/>
              </a:buClr>
              <a:buSzPct val="111111"/>
              <a:buFont typeface="Gill Sans"/>
              <a:buNone/>
            </a:pPr>
            <a:r>
              <a:rPr lang="en-US" sz="2520" b="1">
                <a:solidFill>
                  <a:srgbClr val="6D1B49"/>
                </a:solidFill>
                <a:latin typeface="Gill Sans"/>
                <a:ea typeface="Gill Sans"/>
                <a:cs typeface="Gill Sans"/>
                <a:sym typeface="Gill Sans"/>
              </a:rPr>
              <a:t>OPPRESSION VIOLATES GOD'S DESIGN </a:t>
            </a:r>
            <a:r>
              <a:rPr lang="en-US" sz="2520" b="1">
                <a:solidFill>
                  <a:srgbClr val="6D1B49"/>
                </a:solidFill>
              </a:rPr>
              <a:t>FOR MARRIAGE.</a:t>
            </a:r>
            <a:endParaRPr sz="2520">
              <a:solidFill>
                <a:srgbClr val="6D1B49"/>
              </a:solidFill>
            </a:endParaRPr>
          </a:p>
        </p:txBody>
      </p:sp>
      <p:sp>
        <p:nvSpPr>
          <p:cNvPr id="740" name="Google Shape;740;p54"/>
          <p:cNvSpPr txBox="1">
            <a:spLocks noGrp="1"/>
          </p:cNvSpPr>
          <p:nvPr>
            <p:ph type="body" idx="4294967295"/>
          </p:nvPr>
        </p:nvSpPr>
        <p:spPr>
          <a:xfrm>
            <a:off x="422694" y="1587499"/>
            <a:ext cx="6516300" cy="4543669"/>
          </a:xfrm>
          <a:prstGeom prst="rect">
            <a:avLst/>
          </a:prstGeom>
          <a:noFill/>
          <a:ln>
            <a:noFill/>
          </a:ln>
        </p:spPr>
        <p:txBody>
          <a:bodyPr spcFirstLastPara="1" wrap="square" lIns="91425" tIns="45700" rIns="91425" bIns="45700" anchor="ctr" anchorCtr="0">
            <a:normAutofit/>
          </a:bodyPr>
          <a:lstStyle/>
          <a:p>
            <a:pPr marL="306000" lvl="0" indent="-306000" algn="l" rtl="0">
              <a:lnSpc>
                <a:spcPct val="90000"/>
              </a:lnSpc>
              <a:spcBef>
                <a:spcPts val="0"/>
              </a:spcBef>
              <a:spcAft>
                <a:spcPts val="0"/>
              </a:spcAft>
              <a:buSzPts val="1656"/>
              <a:buChar char="◼"/>
            </a:pPr>
            <a:r>
              <a:rPr lang="en-US" sz="1800" dirty="0">
                <a:solidFill>
                  <a:schemeClr val="dk1"/>
                </a:solidFill>
              </a:rPr>
              <a:t>God designed marriage to be a place of mutual trust, sacrifice, care, and honesty</a:t>
            </a:r>
            <a:endParaRPr dirty="0"/>
          </a:p>
          <a:p>
            <a:pPr marL="306000" lvl="0" indent="-306000" algn="l" rtl="0">
              <a:lnSpc>
                <a:spcPct val="90000"/>
              </a:lnSpc>
              <a:spcBef>
                <a:spcPts val="960"/>
              </a:spcBef>
              <a:spcAft>
                <a:spcPts val="0"/>
              </a:spcAft>
              <a:buSzPts val="1656"/>
              <a:buChar char="◼"/>
            </a:pPr>
            <a:r>
              <a:rPr lang="en-US" sz="1800" dirty="0">
                <a:solidFill>
                  <a:schemeClr val="dk1"/>
                </a:solidFill>
              </a:rPr>
              <a:t> Oppressors make it a place of domination. </a:t>
            </a:r>
            <a:endParaRPr dirty="0"/>
          </a:p>
          <a:p>
            <a:pPr marL="324000" lvl="1" indent="0" algn="l" rtl="0">
              <a:lnSpc>
                <a:spcPct val="90000"/>
              </a:lnSpc>
              <a:spcBef>
                <a:spcPts val="900"/>
              </a:spcBef>
              <a:spcAft>
                <a:spcPts val="0"/>
              </a:spcAft>
              <a:buSzPts val="1380"/>
              <a:buNone/>
            </a:pPr>
            <a:r>
              <a:rPr lang="en-US" sz="1500" dirty="0">
                <a:solidFill>
                  <a:schemeClr val="dk1"/>
                </a:solidFill>
              </a:rPr>
              <a:t>To get their needs met, they use manipulation &amp; unrelenting pressures. </a:t>
            </a:r>
            <a:endParaRPr dirty="0"/>
          </a:p>
          <a:p>
            <a:pPr marL="324000" lvl="1" indent="0" algn="l" rtl="0">
              <a:lnSpc>
                <a:spcPct val="90000"/>
              </a:lnSpc>
              <a:spcBef>
                <a:spcPts val="900"/>
              </a:spcBef>
              <a:spcAft>
                <a:spcPts val="0"/>
              </a:spcAft>
              <a:buSzPts val="1380"/>
              <a:buNone/>
            </a:pPr>
            <a:r>
              <a:rPr lang="en-US" sz="1500" dirty="0">
                <a:solidFill>
                  <a:schemeClr val="dk1"/>
                </a:solidFill>
              </a:rPr>
              <a:t>Oppressors are willing to wound to preserve their position of power.</a:t>
            </a:r>
            <a:endParaRPr dirty="0"/>
          </a:p>
          <a:p>
            <a:pPr marL="306000" lvl="0" indent="-306000" algn="l" rtl="0">
              <a:lnSpc>
                <a:spcPct val="90000"/>
              </a:lnSpc>
              <a:spcBef>
                <a:spcPts val="960"/>
              </a:spcBef>
              <a:spcAft>
                <a:spcPts val="0"/>
              </a:spcAft>
              <a:buSzPts val="1656"/>
              <a:buChar char="◼"/>
            </a:pPr>
            <a:r>
              <a:rPr lang="en-US" sz="1800" dirty="0">
                <a:solidFill>
                  <a:schemeClr val="dk1"/>
                </a:solidFill>
              </a:rPr>
              <a:t>Your calling is not to submit to and accept rampant destructive behavior. </a:t>
            </a:r>
            <a:endParaRPr dirty="0"/>
          </a:p>
          <a:p>
            <a:pPr marL="0" lvl="0" indent="0" algn="l" rtl="0">
              <a:lnSpc>
                <a:spcPct val="90000"/>
              </a:lnSpc>
              <a:spcBef>
                <a:spcPts val="960"/>
              </a:spcBef>
              <a:spcAft>
                <a:spcPts val="0"/>
              </a:spcAft>
              <a:buSzPts val="1656"/>
              <a:buNone/>
            </a:pPr>
            <a:r>
              <a:rPr lang="en-US" sz="1800" dirty="0">
                <a:solidFill>
                  <a:schemeClr val="dk1"/>
                </a:solidFill>
              </a:rPr>
              <a:t>	You are supposed to help your spouse know you, </a:t>
            </a:r>
          </a:p>
          <a:p>
            <a:pPr marL="0" lvl="0" indent="0" algn="l" rtl="0">
              <a:lnSpc>
                <a:spcPct val="90000"/>
              </a:lnSpc>
              <a:spcBef>
                <a:spcPts val="960"/>
              </a:spcBef>
              <a:spcAft>
                <a:spcPts val="0"/>
              </a:spcAft>
              <a:buSzPts val="1656"/>
              <a:buNone/>
            </a:pPr>
            <a:r>
              <a:rPr lang="en-US" dirty="0">
                <a:solidFill>
                  <a:schemeClr val="dk1"/>
                </a:solidFill>
              </a:rPr>
              <a:t>	</a:t>
            </a:r>
            <a:r>
              <a:rPr lang="en-US" sz="1800" dirty="0">
                <a:solidFill>
                  <a:schemeClr val="dk1"/>
                </a:solidFill>
              </a:rPr>
              <a:t>serve, love, and be more like Jesus by limiting </a:t>
            </a:r>
          </a:p>
          <a:p>
            <a:pPr marL="0" lvl="0" indent="0" algn="l" rtl="0">
              <a:lnSpc>
                <a:spcPct val="90000"/>
              </a:lnSpc>
              <a:spcBef>
                <a:spcPts val="960"/>
              </a:spcBef>
              <a:spcAft>
                <a:spcPts val="0"/>
              </a:spcAft>
              <a:buSzPts val="1656"/>
              <a:buNone/>
            </a:pPr>
            <a:r>
              <a:rPr lang="en-US" dirty="0">
                <a:solidFill>
                  <a:schemeClr val="dk1"/>
                </a:solidFill>
              </a:rPr>
              <a:t>	</a:t>
            </a:r>
            <a:r>
              <a:rPr lang="en-US" sz="1800" dirty="0">
                <a:solidFill>
                  <a:schemeClr val="dk1"/>
                </a:solidFill>
              </a:rPr>
              <a:t>their ability to sin against you, resisting their 	domination and exposing their sin. </a:t>
            </a:r>
            <a:endParaRPr sz="1500" dirty="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55"/>
          <p:cNvSpPr txBox="1">
            <a:spLocks noGrp="1"/>
          </p:cNvSpPr>
          <p:nvPr>
            <p:ph type="title"/>
          </p:nvPr>
        </p:nvSpPr>
        <p:spPr>
          <a:xfrm>
            <a:off x="581192" y="687474"/>
            <a:ext cx="7989900" cy="10833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3000"/>
              <a:buFont typeface="Gill Sans"/>
              <a:buNone/>
            </a:pPr>
            <a:r>
              <a:rPr lang="en-US" sz="3000">
                <a:solidFill>
                  <a:schemeClr val="lt1"/>
                </a:solidFill>
              </a:rPr>
              <a:t>IT IS NOT YOUR FAULT.</a:t>
            </a:r>
            <a:endParaRPr>
              <a:solidFill>
                <a:schemeClr val="lt1"/>
              </a:solidFill>
            </a:endParaRPr>
          </a:p>
        </p:txBody>
      </p:sp>
      <p:sp>
        <p:nvSpPr>
          <p:cNvPr id="746" name="Google Shape;746;p55"/>
          <p:cNvSpPr txBox="1">
            <a:spLocks noGrp="1"/>
          </p:cNvSpPr>
          <p:nvPr>
            <p:ph type="body" idx="1"/>
          </p:nvPr>
        </p:nvSpPr>
        <p:spPr>
          <a:xfrm>
            <a:off x="581192" y="2228003"/>
            <a:ext cx="7989900" cy="3630900"/>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1932"/>
              <a:buChar char="◼"/>
            </a:pPr>
            <a:r>
              <a:rPr lang="en-US" sz="2100" dirty="0">
                <a:solidFill>
                  <a:schemeClr val="dk1"/>
                </a:solidFill>
              </a:rPr>
              <a:t>Abusive behaviors are inexcusable. </a:t>
            </a:r>
            <a:endParaRPr dirty="0"/>
          </a:p>
          <a:p>
            <a:pPr marL="666900" lvl="1" indent="-342900" algn="l" rtl="0">
              <a:lnSpc>
                <a:spcPct val="100000"/>
              </a:lnSpc>
              <a:spcBef>
                <a:spcPts val="990"/>
              </a:spcBef>
              <a:spcAft>
                <a:spcPts val="0"/>
              </a:spcAft>
              <a:buSzPts val="1794"/>
              <a:buFont typeface="Courier New" panose="02070309020205020404" pitchFamily="49" charset="0"/>
              <a:buChar char="o"/>
            </a:pPr>
            <a:r>
              <a:rPr lang="en-US" sz="1950" dirty="0">
                <a:solidFill>
                  <a:schemeClr val="dk1"/>
                </a:solidFill>
              </a:rPr>
              <a:t>Many appropriate ways to communicate displeasure</a:t>
            </a:r>
            <a:endParaRPr dirty="0"/>
          </a:p>
          <a:p>
            <a:pPr marL="306000" lvl="0" indent="-306000" algn="l" rtl="0">
              <a:lnSpc>
                <a:spcPct val="100000"/>
              </a:lnSpc>
              <a:spcBef>
                <a:spcPts val="1020"/>
              </a:spcBef>
              <a:spcAft>
                <a:spcPts val="0"/>
              </a:spcAft>
              <a:buSzPts val="1932"/>
              <a:buChar char="◼"/>
            </a:pPr>
            <a:r>
              <a:rPr lang="en-US" sz="2100" dirty="0">
                <a:solidFill>
                  <a:schemeClr val="dk1"/>
                </a:solidFill>
              </a:rPr>
              <a:t>Nothing you could have done makes you deserving of abusive treatment—nothing ever.  </a:t>
            </a:r>
            <a:endParaRPr dirty="0"/>
          </a:p>
          <a:p>
            <a:pPr marL="306000" lvl="0" indent="-306000" algn="l" rtl="0">
              <a:lnSpc>
                <a:spcPct val="100000"/>
              </a:lnSpc>
              <a:spcBef>
                <a:spcPts val="1020"/>
              </a:spcBef>
              <a:spcAft>
                <a:spcPts val="0"/>
              </a:spcAft>
              <a:buSzPts val="1932"/>
              <a:buNone/>
            </a:pPr>
            <a:r>
              <a:rPr lang="en-US" sz="2100" dirty="0"/>
              <a:t>	</a:t>
            </a:r>
            <a:r>
              <a:rPr lang="en-US" sz="1500" dirty="0">
                <a:solidFill>
                  <a:schemeClr val="dk1"/>
                </a:solidFill>
              </a:rPr>
              <a:t>"What comes out of a person is. . . from within (them), it is out of a person's heart that evil thoughts come—sexual immorality, theft, murder, adultery, greed, malice, deceit, lewdness, envy, slander, arrogance and folly. All these evils come from inside (them).” - Mark 7:20-23</a:t>
            </a:r>
            <a:r>
              <a:rPr lang="en-US" sz="1500" dirty="0"/>
              <a:t> </a:t>
            </a:r>
            <a:endParaRPr dirty="0"/>
          </a:p>
          <a:p>
            <a:pPr marL="306000" lvl="0" indent="-306000" algn="l" rtl="0">
              <a:lnSpc>
                <a:spcPct val="100000"/>
              </a:lnSpc>
              <a:spcBef>
                <a:spcPts val="1020"/>
              </a:spcBef>
              <a:spcAft>
                <a:spcPts val="0"/>
              </a:spcAft>
              <a:buSzPts val="1932"/>
              <a:buNone/>
            </a:pPr>
            <a:r>
              <a:rPr lang="en-US" sz="2100" dirty="0"/>
              <a:t>Your oppressor will blame you for their anger and rage. But God clearly says it is never your fault</a:t>
            </a:r>
            <a:r>
              <a:rPr lang="en-US" sz="1800" dirty="0"/>
              <a:t>. </a:t>
            </a:r>
            <a:endParaRPr sz="2100" dirty="0"/>
          </a:p>
          <a:p>
            <a:pPr marL="306000" lvl="0" indent="-306000" algn="l" rtl="0">
              <a:lnSpc>
                <a:spcPct val="100000"/>
              </a:lnSpc>
              <a:spcBef>
                <a:spcPts val="1020"/>
              </a:spcBef>
              <a:spcAft>
                <a:spcPts val="0"/>
              </a:spcAft>
              <a:buSzPts val="1932"/>
              <a:buNone/>
            </a:pPr>
            <a:endParaRPr sz="2100" dirty="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56"/>
          <p:cNvSpPr txBox="1">
            <a:spLocks noGrp="1"/>
          </p:cNvSpPr>
          <p:nvPr>
            <p:ph type="title"/>
          </p:nvPr>
        </p:nvSpPr>
        <p:spPr>
          <a:xfrm>
            <a:off x="400050" y="5200651"/>
            <a:ext cx="5658600" cy="9144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lt1"/>
              </a:buClr>
              <a:buSzPct val="111110"/>
              <a:buFont typeface="Gill Sans"/>
              <a:buNone/>
            </a:pPr>
            <a:r>
              <a:rPr lang="en-US" sz="2092" b="1" i="1"/>
              <a:t>SPEAKING TO GOD ABOUT HOW </a:t>
            </a:r>
            <a:br>
              <a:rPr lang="en-US" sz="2092" b="1" i="1"/>
            </a:br>
            <a:r>
              <a:rPr lang="en-US" sz="2092" b="1" i="1">
                <a:solidFill>
                  <a:srgbClr val="7F7F7F"/>
                </a:solidFill>
              </a:rPr>
              <a:t>THEY FEEL IS VITAL </a:t>
            </a:r>
            <a:r>
              <a:rPr lang="en-US" sz="2092" b="1" i="1">
                <a:solidFill>
                  <a:srgbClr val="8A8A8A"/>
                </a:solidFill>
              </a:rPr>
              <a:t>AND BIBLICAL</a:t>
            </a:r>
            <a:br>
              <a:rPr lang="en-US" sz="2700" i="1"/>
            </a:br>
            <a:endParaRPr sz="2700" i="1"/>
          </a:p>
        </p:txBody>
      </p:sp>
      <p:sp>
        <p:nvSpPr>
          <p:cNvPr id="752" name="Google Shape;752;p56"/>
          <p:cNvSpPr txBox="1">
            <a:spLocks noGrp="1"/>
          </p:cNvSpPr>
          <p:nvPr>
            <p:ph type="body" idx="1"/>
          </p:nvPr>
        </p:nvSpPr>
        <p:spPr>
          <a:xfrm>
            <a:off x="400050" y="2002407"/>
            <a:ext cx="5486400" cy="3053100"/>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1532"/>
              <a:buChar char="◼"/>
            </a:pPr>
            <a:r>
              <a:rPr lang="en-US" sz="1665">
                <a:solidFill>
                  <a:schemeClr val="dk1"/>
                </a:solidFill>
                <a:latin typeface="Gill Sans"/>
                <a:ea typeface="Gill Sans"/>
                <a:cs typeface="Gill Sans"/>
                <a:sym typeface="Gill Sans"/>
              </a:rPr>
              <a:t>God understands the deep betrayal that comes from a close companion. </a:t>
            </a:r>
            <a:endParaRPr/>
          </a:p>
          <a:p>
            <a:pPr marL="630000" lvl="1" indent="-306000" algn="l" rtl="0">
              <a:lnSpc>
                <a:spcPct val="100000"/>
              </a:lnSpc>
              <a:spcBef>
                <a:spcPts val="850"/>
              </a:spcBef>
              <a:spcAft>
                <a:spcPts val="0"/>
              </a:spcAft>
              <a:buSzPts val="1148"/>
              <a:buChar char="◼"/>
            </a:pPr>
            <a:r>
              <a:rPr lang="en-US" sz="1248">
                <a:solidFill>
                  <a:schemeClr val="dk1"/>
                </a:solidFill>
              </a:rPr>
              <a:t>"For it is not an enemy who taunts me—then I could bare it; it is not an adversary who deals insolently with me—then I could hide from him. But it is you, a man, my equal, my companion, my familiar friend. . . Let death steal over them; let them go down to Sheol alive; for evil is in their dwelling place and in their heart." (Ps 55:12-13,15).</a:t>
            </a:r>
            <a:endParaRPr/>
          </a:p>
          <a:p>
            <a:pPr marL="306000" lvl="0" indent="-306000" algn="l" rtl="0">
              <a:lnSpc>
                <a:spcPct val="100000"/>
              </a:lnSpc>
              <a:spcBef>
                <a:spcPts val="933"/>
              </a:spcBef>
              <a:spcAft>
                <a:spcPts val="0"/>
              </a:spcAft>
              <a:buSzPts val="1532"/>
              <a:buChar char="◼"/>
            </a:pPr>
            <a:r>
              <a:rPr lang="en-US" sz="1665">
                <a:solidFill>
                  <a:schemeClr val="dk1"/>
                </a:solidFill>
                <a:latin typeface="Gill Sans"/>
                <a:ea typeface="Gill Sans"/>
                <a:cs typeface="Gill Sans"/>
                <a:sym typeface="Gill Sans"/>
              </a:rPr>
              <a:t> God understands when we are angry, resentful </a:t>
            </a:r>
            <a:r>
              <a:rPr lang="en-US" sz="1665"/>
              <a:t>&amp;</a:t>
            </a:r>
            <a:r>
              <a:rPr lang="en-US" sz="1665">
                <a:solidFill>
                  <a:schemeClr val="dk1"/>
                </a:solidFill>
                <a:latin typeface="Gill Sans"/>
                <a:ea typeface="Gill Sans"/>
                <a:cs typeface="Gill Sans"/>
                <a:sym typeface="Gill Sans"/>
              </a:rPr>
              <a:t> without hope.  He knows our hearts and he knows the unique suffering and wounds of oppression. </a:t>
            </a:r>
            <a:endParaRPr/>
          </a:p>
          <a:p>
            <a:pPr marL="630000" lvl="1" indent="-306000" algn="l" rtl="0">
              <a:lnSpc>
                <a:spcPct val="100000"/>
              </a:lnSpc>
              <a:spcBef>
                <a:spcPts val="850"/>
              </a:spcBef>
              <a:spcAft>
                <a:spcPts val="0"/>
              </a:spcAft>
              <a:buSzPts val="1148"/>
              <a:buChar char="◼"/>
            </a:pPr>
            <a:r>
              <a:rPr lang="en-US" sz="1248">
                <a:solidFill>
                  <a:schemeClr val="dk1"/>
                </a:solidFill>
              </a:rPr>
              <a:t>Ps 18, 22, 55, 56 &amp; 57, are particularly relevant.</a:t>
            </a:r>
            <a:endParaRPr/>
          </a:p>
          <a:p>
            <a:pPr marL="306000" lvl="0" indent="-208729" algn="l" rtl="0">
              <a:lnSpc>
                <a:spcPct val="100000"/>
              </a:lnSpc>
              <a:spcBef>
                <a:spcPts val="933"/>
              </a:spcBef>
              <a:spcAft>
                <a:spcPts val="0"/>
              </a:spcAft>
              <a:buSzPts val="1532"/>
              <a:buNone/>
            </a:pPr>
            <a:endParaRPr sz="1665"/>
          </a:p>
        </p:txBody>
      </p:sp>
      <p:pic>
        <p:nvPicPr>
          <p:cNvPr id="753" name="Google Shape;753;p56" descr="3db420b3ce02a26e297bce3d7c255e6e.jpg"/>
          <p:cNvPicPr preferRelativeResize="0"/>
          <p:nvPr/>
        </p:nvPicPr>
        <p:blipFill rotWithShape="1">
          <a:blip r:embed="rId3">
            <a:alphaModFix/>
          </a:blip>
          <a:srcRect/>
          <a:stretch/>
        </p:blipFill>
        <p:spPr>
          <a:xfrm>
            <a:off x="5963889" y="1849288"/>
            <a:ext cx="2719226" cy="4574391"/>
          </a:xfrm>
          <a:prstGeom prst="rect">
            <a:avLst/>
          </a:prstGeom>
          <a:noFill/>
          <a:ln>
            <a:noFill/>
          </a:ln>
        </p:spPr>
      </p:pic>
      <p:sp>
        <p:nvSpPr>
          <p:cNvPr id="754" name="Google Shape;754;p56"/>
          <p:cNvSpPr txBox="1"/>
          <p:nvPr/>
        </p:nvSpPr>
        <p:spPr>
          <a:xfrm>
            <a:off x="612648" y="881699"/>
            <a:ext cx="83157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Gill Sans"/>
                <a:ea typeface="Gill Sans"/>
                <a:cs typeface="Gill Sans"/>
                <a:sym typeface="Gill Sans"/>
              </a:rPr>
              <a:t>God invites you to lament</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Grp="1" noChangeArrowheads="1"/>
          </p:cNvSpPr>
          <p:nvPr>
            <p:ph type="title"/>
          </p:nvPr>
        </p:nvSpPr>
        <p:spPr>
          <a:xfrm>
            <a:off x="503259" y="841431"/>
            <a:ext cx="7119488" cy="685800"/>
          </a:xfrm>
        </p:spPr>
        <p:txBody>
          <a:bodyPr>
            <a:normAutofit fontScale="90000"/>
          </a:bodyPr>
          <a:lstStyle/>
          <a:p>
            <a:r>
              <a:rPr lang="en-US" sz="3200" b="1" dirty="0">
                <a:solidFill>
                  <a:schemeClr val="bg1"/>
                </a:solidFill>
              </a:rPr>
              <a:t> Truth to Teach: God cares about safety</a:t>
            </a:r>
            <a:r>
              <a:rPr lang="en-US" sz="3200" dirty="0">
                <a:solidFill>
                  <a:schemeClr val="bg1"/>
                </a:solidFill>
              </a:rPr>
              <a:t>. </a:t>
            </a:r>
          </a:p>
        </p:txBody>
      </p:sp>
      <p:sp>
        <p:nvSpPr>
          <p:cNvPr id="11272" name="Rectangle 8"/>
          <p:cNvSpPr>
            <a:spLocks noGrp="1" noChangeArrowheads="1"/>
          </p:cNvSpPr>
          <p:nvPr>
            <p:ph idx="1"/>
          </p:nvPr>
        </p:nvSpPr>
        <p:spPr>
          <a:xfrm>
            <a:off x="318654" y="1808239"/>
            <a:ext cx="5614988" cy="2462808"/>
          </a:xfrm>
        </p:spPr>
        <p:txBody>
          <a:bodyPr/>
          <a:lstStyle/>
          <a:p>
            <a:pPr>
              <a:buNone/>
            </a:pPr>
            <a:r>
              <a:rPr lang="en-US" dirty="0">
                <a:solidFill>
                  <a:schemeClr val="tx1"/>
                </a:solidFill>
                <a:latin typeface="+mn-lt"/>
                <a:ea typeface="+mn-ea"/>
                <a:cs typeface="+mn-cs"/>
              </a:rPr>
              <a:t> Sin intensifies over time.</a:t>
            </a:r>
          </a:p>
          <a:p>
            <a:pPr>
              <a:buNone/>
            </a:pPr>
            <a:r>
              <a:rPr lang="en-US" dirty="0">
                <a:solidFill>
                  <a:schemeClr val="tx1"/>
                </a:solidFill>
                <a:latin typeface="+mn-lt"/>
                <a:ea typeface="+mn-ea"/>
                <a:cs typeface="+mn-cs"/>
              </a:rPr>
              <a:t> Continual </a:t>
            </a:r>
            <a:r>
              <a:rPr lang="en-US" dirty="0">
                <a:solidFill>
                  <a:schemeClr val="tx1"/>
                </a:solidFill>
              </a:rPr>
              <a:t>&amp;</a:t>
            </a:r>
            <a:r>
              <a:rPr lang="en-US" dirty="0">
                <a:solidFill>
                  <a:schemeClr val="tx1"/>
                </a:solidFill>
                <a:latin typeface="+mn-lt"/>
                <a:ea typeface="+mn-ea"/>
                <a:cs typeface="+mn-cs"/>
              </a:rPr>
              <a:t> unrepentant sin causes hearts to grow hard.</a:t>
            </a:r>
          </a:p>
          <a:p>
            <a:pPr>
              <a:buNone/>
            </a:pPr>
            <a:r>
              <a:rPr lang="en-US" dirty="0">
                <a:solidFill>
                  <a:schemeClr val="tx1"/>
                </a:solidFill>
                <a:latin typeface="+mn-lt"/>
                <a:ea typeface="+mn-ea"/>
                <a:cs typeface="+mn-cs"/>
              </a:rPr>
              <a:t> Desensitized hearts not only perpetuate sin, </a:t>
            </a:r>
          </a:p>
          <a:p>
            <a:pPr>
              <a:buNone/>
            </a:pPr>
            <a:r>
              <a:rPr lang="en-US" dirty="0">
                <a:solidFill>
                  <a:schemeClr val="tx1"/>
                </a:solidFill>
                <a:latin typeface="+mn-lt"/>
                <a:ea typeface="+mn-ea"/>
                <a:cs typeface="+mn-cs"/>
              </a:rPr>
              <a:t>they magnify it. </a:t>
            </a:r>
          </a:p>
          <a:p>
            <a:pPr>
              <a:buNone/>
            </a:pPr>
            <a:endParaRPr lang="en-US" dirty="0">
              <a:solidFill>
                <a:schemeClr val="tx1"/>
              </a:solidFill>
              <a:latin typeface="+mn-lt"/>
              <a:ea typeface="+mn-ea"/>
              <a:cs typeface="+mn-cs"/>
            </a:endParaRPr>
          </a:p>
          <a:p>
            <a:pPr>
              <a:buNone/>
            </a:pPr>
            <a:endParaRPr lang="en-US" dirty="0">
              <a:solidFill>
                <a:schemeClr val="tx1"/>
              </a:solidFill>
              <a:latin typeface="+mn-lt"/>
              <a:ea typeface="+mn-ea"/>
              <a:cs typeface="+mn-cs"/>
            </a:endParaRPr>
          </a:p>
        </p:txBody>
      </p:sp>
      <p:pic>
        <p:nvPicPr>
          <p:cNvPr id="4" name="Picture 3" descr="metal heart.jfif"/>
          <p:cNvPicPr>
            <a:picLocks noChangeAspect="1"/>
          </p:cNvPicPr>
          <p:nvPr/>
        </p:nvPicPr>
        <p:blipFill>
          <a:blip r:embed="rId2" cstate="print"/>
          <a:stretch>
            <a:fillRect/>
          </a:stretch>
        </p:blipFill>
        <p:spPr>
          <a:xfrm>
            <a:off x="5353552" y="3039643"/>
            <a:ext cx="3265776" cy="937960"/>
          </a:xfrm>
          <a:prstGeom prst="rect">
            <a:avLst/>
          </a:prstGeom>
        </p:spPr>
      </p:pic>
      <p:sp>
        <p:nvSpPr>
          <p:cNvPr id="5" name="TextBox 4"/>
          <p:cNvSpPr txBox="1"/>
          <p:nvPr/>
        </p:nvSpPr>
        <p:spPr>
          <a:xfrm>
            <a:off x="524673" y="3702756"/>
            <a:ext cx="4414838" cy="2769989"/>
          </a:xfrm>
          <a:prstGeom prst="rect">
            <a:avLst/>
          </a:prstGeom>
          <a:noFill/>
        </p:spPr>
        <p:txBody>
          <a:bodyPr wrap="square" rtlCol="0">
            <a:spAutoFit/>
          </a:bodyPr>
          <a:lstStyle/>
          <a:p>
            <a:pPr marL="214313" indent="-214313">
              <a:buFont typeface="Arial" panose="020B0604020202020204" pitchFamily="34" charset="0"/>
              <a:buChar char="•"/>
            </a:pPr>
            <a:r>
              <a:rPr lang="en-US" sz="1200" dirty="0"/>
              <a:t>Abigail and </a:t>
            </a:r>
            <a:r>
              <a:rPr lang="en-US" sz="1200" dirty="0" err="1"/>
              <a:t>Nabal</a:t>
            </a:r>
            <a:endParaRPr lang="en-US" sz="1200" dirty="0"/>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r>
              <a:rPr lang="en-US" sz="1200" dirty="0"/>
              <a:t>Egyptian Midwives</a:t>
            </a:r>
          </a:p>
          <a:p>
            <a:pPr marL="214313" indent="-214313">
              <a:buFont typeface="Arial" panose="020B0604020202020204" pitchFamily="34" charset="0"/>
              <a:buChar char="•"/>
            </a:pPr>
            <a:r>
              <a:rPr lang="en-US" sz="1200" dirty="0"/>
              <a:t>Jesus Fleeing- </a:t>
            </a:r>
          </a:p>
          <a:p>
            <a:pPr marL="900113" lvl="2" indent="-214313">
              <a:buFont typeface="Arial" panose="020B0604020202020204" pitchFamily="34" charset="0"/>
              <a:buChar char="•"/>
            </a:pPr>
            <a:r>
              <a:rPr lang="en-US" sz="1200" dirty="0"/>
              <a:t>Matt 12:3-4 Pharisee's colluding to kill him, he withdraws</a:t>
            </a:r>
          </a:p>
          <a:p>
            <a:pPr marL="900113" lvl="2" indent="-214313">
              <a:buFont typeface="Arial" panose="020B0604020202020204" pitchFamily="34" charset="0"/>
              <a:buChar char="•"/>
            </a:pPr>
            <a:r>
              <a:rPr lang="en-US" sz="1200" dirty="0"/>
              <a:t>John 8:58-59 They picked up stones to stone him and he hides- slips out</a:t>
            </a:r>
          </a:p>
          <a:p>
            <a:pPr marL="900113" lvl="2" indent="-214313">
              <a:buFont typeface="Arial" panose="020B0604020202020204" pitchFamily="34" charset="0"/>
              <a:buChar char="•"/>
            </a:pPr>
            <a:r>
              <a:rPr lang="en-US" sz="1200" dirty="0"/>
              <a:t>John 11:53-54 They plotted to take his life so he no longer moved publicly and withdrew to the wilderness.                                                </a:t>
            </a:r>
          </a:p>
          <a:p>
            <a:pPr marL="214313" indent="-214313">
              <a:buFont typeface="Arial" panose="020B0604020202020204" pitchFamily="34" charset="0"/>
              <a:buChar char="•"/>
            </a:pPr>
            <a:r>
              <a:rPr lang="en-US" sz="1200" dirty="0"/>
              <a:t>Paul- repeatedly fled abusive situations </a:t>
            </a:r>
          </a:p>
          <a:p>
            <a:pPr marL="557213" lvl="1" indent="-214313">
              <a:buFont typeface="Arial" panose="020B0604020202020204" pitchFamily="34" charset="0"/>
              <a:buChar char="•"/>
            </a:pPr>
            <a:r>
              <a:rPr lang="en-US" sz="1200" dirty="0"/>
              <a:t> Acts 9:22-25; 14:5-7;17:8-10,14</a:t>
            </a:r>
          </a:p>
          <a:p>
            <a:pPr algn="ctr"/>
            <a:endParaRPr lang="en-US" sz="900" dirty="0"/>
          </a:p>
          <a:p>
            <a:pPr algn="ctr"/>
            <a:endParaRPr lang="en-US" sz="900" dirty="0"/>
          </a:p>
        </p:txBody>
      </p:sp>
      <p:sp>
        <p:nvSpPr>
          <p:cNvPr id="2" name="TextBox 1">
            <a:extLst>
              <a:ext uri="{FF2B5EF4-FFF2-40B4-BE49-F238E27FC236}">
                <a16:creationId xmlns:a16="http://schemas.microsoft.com/office/drawing/2014/main" id="{2E4BB539-C2F8-4FDA-918E-9DB81E959A22}"/>
              </a:ext>
            </a:extLst>
          </p:cNvPr>
          <p:cNvSpPr txBox="1"/>
          <p:nvPr/>
        </p:nvSpPr>
        <p:spPr>
          <a:xfrm rot="373924">
            <a:off x="6908006" y="1785227"/>
            <a:ext cx="1671638" cy="871713"/>
          </a:xfrm>
          <a:prstGeom prst="rect">
            <a:avLst/>
          </a:prstGeom>
          <a:solidFill>
            <a:schemeClr val="accent1">
              <a:lumMod val="20000"/>
              <a:lumOff val="80000"/>
            </a:schemeClr>
          </a:solidFill>
          <a:ln>
            <a:solidFill>
              <a:schemeClr val="bg2">
                <a:lumMod val="50000"/>
              </a:schemeClr>
            </a:solidFill>
          </a:ln>
        </p:spPr>
        <p:txBody>
          <a:bodyPr wrap="square" rtlCol="0">
            <a:spAutoFit/>
          </a:bodyPr>
          <a:lstStyle/>
          <a:p>
            <a:pPr algn="ctr"/>
            <a:r>
              <a:rPr lang="en-US" sz="1013" dirty="0"/>
              <a:t>God’s word is clear on the dangers of unrepentant habitual sin.</a:t>
            </a:r>
          </a:p>
          <a:p>
            <a:pPr algn="ctr"/>
            <a:r>
              <a:rPr lang="en-US" sz="1013" dirty="0"/>
              <a:t>We should not be unwisely optimistic</a:t>
            </a:r>
          </a:p>
        </p:txBody>
      </p:sp>
      <p:sp>
        <p:nvSpPr>
          <p:cNvPr id="3" name="TextBox 2">
            <a:extLst>
              <a:ext uri="{FF2B5EF4-FFF2-40B4-BE49-F238E27FC236}">
                <a16:creationId xmlns:a16="http://schemas.microsoft.com/office/drawing/2014/main" id="{DF3FD150-EE6B-48D0-A368-3F60F4C67B9F}"/>
              </a:ext>
            </a:extLst>
          </p:cNvPr>
          <p:cNvSpPr txBox="1"/>
          <p:nvPr/>
        </p:nvSpPr>
        <p:spPr>
          <a:xfrm>
            <a:off x="5354973" y="4025922"/>
            <a:ext cx="3265777" cy="1500411"/>
          </a:xfrm>
          <a:prstGeom prst="rect">
            <a:avLst/>
          </a:prstGeom>
          <a:solidFill>
            <a:schemeClr val="bg1">
              <a:lumMod val="85000"/>
            </a:schemeClr>
          </a:solidFill>
        </p:spPr>
        <p:txBody>
          <a:bodyPr wrap="square" rtlCol="0">
            <a:spAutoFit/>
          </a:bodyPr>
          <a:lstStyle/>
          <a:p>
            <a:pPr algn="ctr"/>
            <a:r>
              <a:rPr lang="en-US" sz="1350" dirty="0"/>
              <a:t>Vindicate me, O God, and defend my cause against an ungodly people,</a:t>
            </a:r>
          </a:p>
          <a:p>
            <a:pPr algn="ctr"/>
            <a:r>
              <a:rPr lang="en-US" sz="1350" dirty="0"/>
              <a:t>From</a:t>
            </a:r>
            <a:r>
              <a:rPr lang="en-US" sz="1350" i="1" dirty="0"/>
              <a:t> th</a:t>
            </a:r>
            <a:r>
              <a:rPr lang="en-US" sz="1350" dirty="0"/>
              <a:t>e deceitful and unjust man deliver me!</a:t>
            </a:r>
          </a:p>
          <a:p>
            <a:pPr algn="ctr"/>
            <a:r>
              <a:rPr lang="en-US" sz="1350" dirty="0"/>
              <a:t>For you are the God in whom I take refuge… Ps 43:1-2</a:t>
            </a:r>
          </a:p>
          <a:p>
            <a:endParaRPr lang="en-US" sz="1050" dirty="0"/>
          </a:p>
        </p:txBody>
      </p:sp>
    </p:spTree>
    <p:extLst>
      <p:ext uri="{BB962C8B-B14F-4D97-AF65-F5344CB8AC3E}">
        <p14:creationId xmlns:p14="http://schemas.microsoft.com/office/powerpoint/2010/main" val="3654310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60"/>
          <p:cNvSpPr txBox="1">
            <a:spLocks noGrp="1"/>
          </p:cNvSpPr>
          <p:nvPr>
            <p:ph type="title"/>
          </p:nvPr>
        </p:nvSpPr>
        <p:spPr>
          <a:xfrm>
            <a:off x="1314450" y="491706"/>
            <a:ext cx="6515100" cy="914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3000"/>
              <a:buFont typeface="Gill Sans"/>
              <a:buNone/>
            </a:pPr>
            <a:r>
              <a:rPr lang="en-US" sz="3000">
                <a:solidFill>
                  <a:schemeClr val="lt1"/>
                </a:solidFill>
              </a:rPr>
              <a:t> GOD'S DESIRE IS TO RESCUE. </a:t>
            </a:r>
            <a:endParaRPr>
              <a:solidFill>
                <a:schemeClr val="lt1"/>
              </a:solidFill>
            </a:endParaRPr>
          </a:p>
        </p:txBody>
      </p:sp>
      <p:sp>
        <p:nvSpPr>
          <p:cNvPr id="769" name="Google Shape;769;p60"/>
          <p:cNvSpPr txBox="1">
            <a:spLocks noGrp="1"/>
          </p:cNvSpPr>
          <p:nvPr>
            <p:ph type="body" idx="1"/>
          </p:nvPr>
        </p:nvSpPr>
        <p:spPr>
          <a:xfrm>
            <a:off x="457200" y="2000250"/>
            <a:ext cx="8003100" cy="4365900"/>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1656"/>
              <a:buChar char="◼"/>
            </a:pPr>
            <a:r>
              <a:rPr lang="en-US">
                <a:solidFill>
                  <a:schemeClr val="dk1"/>
                </a:solidFill>
                <a:latin typeface="Gill Sans"/>
                <a:ea typeface="Gill Sans"/>
                <a:cs typeface="Gill Sans"/>
                <a:sym typeface="Gill Sans"/>
              </a:rPr>
              <a:t>When God talks about oppression, he talks about rescuing his people,</a:t>
            </a:r>
            <a:endParaRPr/>
          </a:p>
          <a:p>
            <a:pPr marL="630000" lvl="1" indent="-306000" algn="l" rtl="0">
              <a:lnSpc>
                <a:spcPct val="100000"/>
              </a:lnSpc>
              <a:spcBef>
                <a:spcPts val="920"/>
              </a:spcBef>
              <a:spcAft>
                <a:spcPts val="0"/>
              </a:spcAft>
              <a:buSzPts val="1472"/>
              <a:buChar char="◼"/>
            </a:pPr>
            <a:r>
              <a:rPr lang="en-US">
                <a:solidFill>
                  <a:schemeClr val="dk1"/>
                </a:solidFill>
                <a:latin typeface="Gill Sans"/>
                <a:ea typeface="Gill Sans"/>
                <a:cs typeface="Gill Sans"/>
                <a:sym typeface="Gill Sans"/>
              </a:rPr>
              <a:t> </a:t>
            </a:r>
            <a:r>
              <a:rPr lang="en-US" b="1" baseline="30000">
                <a:solidFill>
                  <a:schemeClr val="dk1"/>
                </a:solidFill>
                <a:latin typeface="Gill Sans"/>
                <a:ea typeface="Gill Sans"/>
                <a:cs typeface="Gill Sans"/>
                <a:sym typeface="Gill Sans"/>
              </a:rPr>
              <a:t>" </a:t>
            </a:r>
            <a:r>
              <a:rPr lang="en-US">
                <a:solidFill>
                  <a:schemeClr val="dk1"/>
                </a:solidFill>
                <a:latin typeface="Gill Sans"/>
                <a:ea typeface="Gill Sans"/>
                <a:cs typeface="Gill Sans"/>
                <a:sym typeface="Gill Sans"/>
              </a:rPr>
              <a:t>I will rescue my flock; they shall no longer be a prey." (Ez 34:22). </a:t>
            </a:r>
            <a:endParaRPr/>
          </a:p>
          <a:p>
            <a:pPr marL="630000" lvl="1" indent="-212528" algn="l" rtl="0">
              <a:lnSpc>
                <a:spcPct val="100000"/>
              </a:lnSpc>
              <a:spcBef>
                <a:spcPts val="920"/>
              </a:spcBef>
              <a:spcAft>
                <a:spcPts val="0"/>
              </a:spcAft>
              <a:buSzPts val="1472"/>
              <a:buNone/>
            </a:pPr>
            <a:endParaRPr/>
          </a:p>
          <a:p>
            <a:pPr marL="630000" lvl="1" indent="-306000" algn="l" rtl="0">
              <a:lnSpc>
                <a:spcPct val="100000"/>
              </a:lnSpc>
              <a:spcBef>
                <a:spcPts val="920"/>
              </a:spcBef>
              <a:spcAft>
                <a:spcPts val="0"/>
              </a:spcAft>
              <a:buSzPts val="1472"/>
              <a:buChar char="◼"/>
            </a:pPr>
            <a:r>
              <a:rPr lang="en-US">
                <a:solidFill>
                  <a:schemeClr val="dk1"/>
                </a:solidFill>
                <a:latin typeface="Gill Sans"/>
                <a:ea typeface="Gill Sans"/>
                <a:cs typeface="Gill Sans"/>
                <a:sym typeface="Gill Sans"/>
              </a:rPr>
              <a:t> "I have surely seen the affliction of my people. . . and have heard their cry because of their taskmasters. I know their sufferings,</a:t>
            </a:r>
            <a:r>
              <a:rPr lang="en-US" baseline="30000">
                <a:solidFill>
                  <a:schemeClr val="dk1"/>
                </a:solidFill>
                <a:latin typeface="Gill Sans"/>
                <a:ea typeface="Gill Sans"/>
                <a:cs typeface="Gill Sans"/>
                <a:sym typeface="Gill Sans"/>
              </a:rPr>
              <a:t> </a:t>
            </a:r>
            <a:r>
              <a:rPr lang="en-US">
                <a:solidFill>
                  <a:schemeClr val="dk1"/>
                </a:solidFill>
                <a:latin typeface="Gill Sans"/>
                <a:ea typeface="Gill Sans"/>
                <a:cs typeface="Gill Sans"/>
                <a:sym typeface="Gill Sans"/>
              </a:rPr>
              <a:t>and I have come down to deliver them (Ex 34:3). </a:t>
            </a:r>
            <a:endParaRPr/>
          </a:p>
          <a:p>
            <a:pPr marL="630000" lvl="1" indent="-212528" algn="l" rtl="0">
              <a:lnSpc>
                <a:spcPct val="100000"/>
              </a:lnSpc>
              <a:spcBef>
                <a:spcPts val="920"/>
              </a:spcBef>
              <a:spcAft>
                <a:spcPts val="0"/>
              </a:spcAft>
              <a:buSzPts val="1472"/>
              <a:buNone/>
            </a:pPr>
            <a:endParaRPr>
              <a:solidFill>
                <a:schemeClr val="dk1"/>
              </a:solidFill>
              <a:latin typeface="Gill Sans"/>
              <a:ea typeface="Gill Sans"/>
              <a:cs typeface="Gill Sans"/>
              <a:sym typeface="Gill Sans"/>
            </a:endParaRPr>
          </a:p>
          <a:p>
            <a:pPr marL="630000" lvl="1" indent="-306000" algn="l" rtl="0">
              <a:lnSpc>
                <a:spcPct val="100000"/>
              </a:lnSpc>
              <a:spcBef>
                <a:spcPts val="920"/>
              </a:spcBef>
              <a:spcAft>
                <a:spcPts val="0"/>
              </a:spcAft>
              <a:buSzPts val="1472"/>
              <a:buChar char="◼"/>
            </a:pPr>
            <a:r>
              <a:rPr lang="en-US">
                <a:solidFill>
                  <a:schemeClr val="dk1"/>
                </a:solidFill>
                <a:latin typeface="Gill Sans"/>
                <a:ea typeface="Gill Sans"/>
                <a:cs typeface="Gill Sans"/>
                <a:sym typeface="Gill Sans"/>
              </a:rPr>
              <a:t>Jesus says he has "He has sent me to proclaim liberty to the captives . . ., to free those who are oppressed, (Luke 4:18-19).  </a:t>
            </a:r>
            <a:endParaRPr/>
          </a:p>
          <a:p>
            <a:pPr marL="630000" lvl="1" indent="-212528" algn="l" rtl="0">
              <a:lnSpc>
                <a:spcPct val="100000"/>
              </a:lnSpc>
              <a:spcBef>
                <a:spcPts val="920"/>
              </a:spcBef>
              <a:spcAft>
                <a:spcPts val="0"/>
              </a:spcAft>
              <a:buSzPts val="1472"/>
              <a:buNone/>
            </a:pPr>
            <a:endParaRPr>
              <a:solidFill>
                <a:schemeClr val="dk1"/>
              </a:solidFill>
              <a:latin typeface="Gill Sans"/>
              <a:ea typeface="Gill Sans"/>
              <a:cs typeface="Gill Sans"/>
              <a:sym typeface="Gill Sans"/>
            </a:endParaRPr>
          </a:p>
          <a:p>
            <a:pPr marL="630000" lvl="1" indent="-306000" algn="l" rtl="0">
              <a:lnSpc>
                <a:spcPct val="100000"/>
              </a:lnSpc>
              <a:spcBef>
                <a:spcPts val="920"/>
              </a:spcBef>
              <a:spcAft>
                <a:spcPts val="0"/>
              </a:spcAft>
              <a:buSzPts val="1472"/>
              <a:buChar char="◼"/>
            </a:pPr>
            <a:r>
              <a:rPr lang="en-US">
                <a:solidFill>
                  <a:schemeClr val="dk1"/>
                </a:solidFill>
                <a:latin typeface="Gill Sans"/>
                <a:ea typeface="Gill Sans"/>
                <a:cs typeface="Gill Sans"/>
                <a:sym typeface="Gill Sans"/>
              </a:rPr>
              <a:t>God encourages you to cry out to him for deliverance, "Rescue me, O Lord, from evil men; Preserve me from violent men" (Psalm 140:1).</a:t>
            </a:r>
            <a:endParaRPr/>
          </a:p>
          <a:p>
            <a:pPr marL="306000" lvl="0" indent="-306000" algn="l" rtl="0">
              <a:lnSpc>
                <a:spcPct val="100000"/>
              </a:lnSpc>
              <a:spcBef>
                <a:spcPts val="960"/>
              </a:spcBef>
              <a:spcAft>
                <a:spcPts val="0"/>
              </a:spcAft>
              <a:buSzPts val="1656"/>
              <a:buNone/>
            </a:pPr>
            <a:r>
              <a:rPr lang="en-US">
                <a:solidFill>
                  <a:schemeClr val="dk1"/>
                </a:solidFill>
                <a:latin typeface="Gill Sans"/>
                <a:ea typeface="Gill Sans"/>
                <a:cs typeface="Gill Sans"/>
                <a:sym typeface="Gill Sans"/>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186f8b9ec00_0_234"/>
          <p:cNvSpPr txBox="1">
            <a:spLocks noGrp="1"/>
          </p:cNvSpPr>
          <p:nvPr>
            <p:ph type="title"/>
          </p:nvPr>
        </p:nvSpPr>
        <p:spPr>
          <a:xfrm>
            <a:off x="-3" y="2490600"/>
            <a:ext cx="3381000" cy="1204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Font typeface="Arial"/>
              <a:buNone/>
            </a:pPr>
            <a:r>
              <a:rPr lang="en-US" sz="2400"/>
              <a:t>CHANGE IS SLOW AND GOD IS PATIENT </a:t>
            </a:r>
            <a:endParaRPr/>
          </a:p>
        </p:txBody>
      </p:sp>
      <p:sp>
        <p:nvSpPr>
          <p:cNvPr id="461" name="Google Shape;461;g186f8b9ec00_0_234"/>
          <p:cNvSpPr txBox="1">
            <a:spLocks noGrp="1"/>
          </p:cNvSpPr>
          <p:nvPr>
            <p:ph type="body" idx="1"/>
          </p:nvPr>
        </p:nvSpPr>
        <p:spPr>
          <a:xfrm>
            <a:off x="3381000" y="5379825"/>
            <a:ext cx="5070600" cy="445500"/>
          </a:xfrm>
          <a:prstGeom prst="rect">
            <a:avLst/>
          </a:prstGeom>
          <a:noFill/>
          <a:ln>
            <a:noFill/>
          </a:ln>
        </p:spPr>
        <p:txBody>
          <a:bodyPr spcFirstLastPara="1" wrap="square" lIns="91425" tIns="45700" rIns="91425" bIns="45700" anchor="b" anchorCtr="0">
            <a:normAutofit fontScale="25000" lnSpcReduction="20000"/>
          </a:bodyPr>
          <a:lstStyle/>
          <a:p>
            <a:pPr marL="0" lvl="0" indent="0" algn="l" rtl="0">
              <a:lnSpc>
                <a:spcPct val="100000"/>
              </a:lnSpc>
              <a:spcBef>
                <a:spcPts val="0"/>
              </a:spcBef>
              <a:spcAft>
                <a:spcPts val="0"/>
              </a:spcAft>
              <a:buClr>
                <a:schemeClr val="dk1"/>
              </a:buClr>
              <a:buSzPct val="100000"/>
              <a:buNone/>
            </a:pPr>
            <a:r>
              <a:rPr lang="en-US" sz="8000" b="0" i="0"/>
              <a:t>“Sanctification is like a clumsy, slow walk rather than a light switch that we turn from off to on.”</a:t>
            </a:r>
            <a:br>
              <a:rPr lang="en-US" sz="8000"/>
            </a:br>
            <a:r>
              <a:rPr lang="en-US" sz="8000"/>
              <a:t>-</a:t>
            </a:r>
            <a:r>
              <a:rPr lang="en-US" sz="8000" b="1" i="0"/>
              <a:t>Edward T. Welch,</a:t>
            </a:r>
            <a:r>
              <a:rPr lang="en-US" sz="8000" i="0"/>
              <a:t> </a:t>
            </a:r>
            <a:r>
              <a:rPr lang="en-US" sz="8000" i="0" u="sng" strike="noStrike">
                <a:solidFill>
                  <a:schemeClr val="hlink"/>
                </a:solidFill>
                <a:hlinkClick r:id="rId3"/>
              </a:rPr>
              <a:t>When People Are Big and God Is Small: Overcoming Peer Pressure, Codependency, and the Fear of Man</a:t>
            </a:r>
            <a:endParaRPr sz="8000" i="0" u="none" strike="noStrike"/>
          </a:p>
          <a:p>
            <a:pPr marL="0" lvl="0" indent="0" algn="l" rtl="0">
              <a:lnSpc>
                <a:spcPct val="100000"/>
              </a:lnSpc>
              <a:spcBef>
                <a:spcPts val="1000"/>
              </a:spcBef>
              <a:spcAft>
                <a:spcPts val="0"/>
              </a:spcAft>
              <a:buClr>
                <a:schemeClr val="dk1"/>
              </a:buClr>
              <a:buSzPct val="100000"/>
              <a:buNone/>
            </a:pPr>
            <a:endParaRPr sz="8000"/>
          </a:p>
          <a:p>
            <a:pPr marL="0" lvl="0" indent="0" algn="l" rtl="0">
              <a:lnSpc>
                <a:spcPct val="100000"/>
              </a:lnSpc>
              <a:spcBef>
                <a:spcPts val="1000"/>
              </a:spcBef>
              <a:spcAft>
                <a:spcPts val="0"/>
              </a:spcAft>
              <a:buClr>
                <a:schemeClr val="dk1"/>
              </a:buClr>
              <a:buSzPct val="100000"/>
              <a:buNone/>
            </a:pPr>
            <a:r>
              <a:rPr lang="en-US" sz="8000"/>
              <a:t>God’s ministry to us involves accommodation. He adapts his help to  individuals and communities. Like a good and wise father, God meets us where we are rather than waiting for us to come to him when we are ready. How we think about caring for others must always take into consideration how God cares for us. God’s relationship with us is our example and prototype. -</a:t>
            </a:r>
            <a:r>
              <a:rPr lang="en-US" sz="8000" b="1"/>
              <a:t>Todd Stryd </a:t>
            </a:r>
            <a:r>
              <a:rPr lang="en-US" sz="8000" i="1"/>
              <a:t>How Do You Know if Someone is Ready for Change </a:t>
            </a:r>
            <a:r>
              <a:rPr lang="en-US" sz="8000"/>
              <a:t>JBC 34:2</a:t>
            </a:r>
            <a:endParaRPr sz="8000"/>
          </a:p>
          <a:p>
            <a:pPr marL="0" lvl="0" indent="0" algn="l" rtl="0">
              <a:lnSpc>
                <a:spcPct val="100000"/>
              </a:lnSpc>
              <a:spcBef>
                <a:spcPts val="1000"/>
              </a:spcBef>
              <a:spcAft>
                <a:spcPts val="1200"/>
              </a:spcAft>
              <a:buClr>
                <a:schemeClr val="dk1"/>
              </a:buClr>
              <a:buSzPct val="1000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2"/>
          <p:cNvSpPr txBox="1">
            <a:spLocks noGrp="1"/>
          </p:cNvSpPr>
          <p:nvPr>
            <p:ph type="title"/>
          </p:nvPr>
        </p:nvSpPr>
        <p:spPr>
          <a:xfrm>
            <a:off x="687571" y="1411036"/>
            <a:ext cx="7768857" cy="457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2000"/>
              <a:buFont typeface="Gill Sans"/>
              <a:buNone/>
            </a:pPr>
            <a:br>
              <a:rPr lang="en-US" sz="2400"/>
            </a:br>
            <a:br>
              <a:rPr lang="en-US" sz="2400" b="1">
                <a:solidFill>
                  <a:schemeClr val="accent4"/>
                </a:solidFill>
              </a:rPr>
            </a:br>
            <a:r>
              <a:rPr lang="en-US" sz="2400" b="1">
                <a:solidFill>
                  <a:schemeClr val="accent4"/>
                </a:solidFill>
              </a:rPr>
              <a:t>IDEAL COMPONENTS IN SHEPHERDING </a:t>
            </a:r>
            <a:endParaRPr sz="2400" b="1">
              <a:solidFill>
                <a:schemeClr val="accent4"/>
              </a:solidFill>
            </a:endParaRPr>
          </a:p>
          <a:p>
            <a:pPr marL="0" lvl="0" indent="0" algn="ctr" rtl="0">
              <a:lnSpc>
                <a:spcPct val="100000"/>
              </a:lnSpc>
              <a:spcBef>
                <a:spcPts val="0"/>
              </a:spcBef>
              <a:spcAft>
                <a:spcPts val="0"/>
              </a:spcAft>
              <a:buClr>
                <a:schemeClr val="lt1"/>
              </a:buClr>
              <a:buSzPts val="2000"/>
              <a:buFont typeface="Gill Sans"/>
              <a:buNone/>
            </a:pPr>
            <a:r>
              <a:rPr lang="en-US" sz="2400" b="1">
                <a:solidFill>
                  <a:schemeClr val="accent4"/>
                </a:solidFill>
              </a:rPr>
              <a:t>OPPRESSIVE MARRIAGES</a:t>
            </a:r>
            <a:br>
              <a:rPr lang="en-US" sz="3600"/>
            </a:br>
            <a:endParaRPr sz="3600"/>
          </a:p>
        </p:txBody>
      </p:sp>
      <p:sp>
        <p:nvSpPr>
          <p:cNvPr id="467" name="Google Shape;467;p62"/>
          <p:cNvSpPr txBox="1"/>
          <p:nvPr/>
        </p:nvSpPr>
        <p:spPr>
          <a:xfrm>
            <a:off x="454624" y="1624675"/>
            <a:ext cx="8337683" cy="48301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650" b="1" i="0" u="none" strike="noStrike" cap="none" dirty="0">
                <a:solidFill>
                  <a:schemeClr val="dk1"/>
                </a:solidFill>
                <a:latin typeface="Gill Sans"/>
                <a:ea typeface="Gill Sans"/>
                <a:cs typeface="Gill Sans"/>
                <a:sym typeface="Gill Sans"/>
              </a:rPr>
              <a:t>Listen, believe (then verify) and carefully gather information</a:t>
            </a:r>
            <a:r>
              <a:rPr lang="en-US" sz="1650" b="0" i="0" u="none" strike="noStrike" cap="none" dirty="0">
                <a:solidFill>
                  <a:schemeClr val="dk1"/>
                </a:solidFill>
                <a:latin typeface="Gill Sans"/>
                <a:ea typeface="Gill Sans"/>
                <a:cs typeface="Gill Sans"/>
                <a:sym typeface="Gill Sans"/>
              </a:rPr>
              <a:t>– (</a:t>
            </a:r>
            <a:r>
              <a:rPr lang="en-US" sz="1650" b="0" i="1" u="none" strike="noStrike" cap="none" dirty="0">
                <a:solidFill>
                  <a:schemeClr val="dk1"/>
                </a:solidFill>
                <a:latin typeface="Gill Sans"/>
                <a:ea typeface="Gill Sans"/>
                <a:cs typeface="Gill Sans"/>
                <a:sym typeface="Gill Sans"/>
              </a:rPr>
              <a:t>Keep notes and logs</a:t>
            </a:r>
            <a:r>
              <a:rPr lang="en-US" sz="1650" b="0" i="0" u="none" strike="noStrike" cap="none" dirty="0">
                <a:solidFill>
                  <a:schemeClr val="dk1"/>
                </a:solidFill>
                <a:latin typeface="Gill Sans"/>
                <a:ea typeface="Gill Sans"/>
                <a:cs typeface="Gill Sans"/>
                <a:sym typeface="Gill Sans"/>
              </a:rPr>
              <a:t>)</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Go over safety concerns and plan </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Determine if confrontation is safe and/</a:t>
            </a:r>
            <a:r>
              <a:rPr lang="en-US" sz="1650" b="1" i="0" u="none" strike="noStrike" cap="none" dirty="0">
                <a:solidFill>
                  <a:schemeClr val="dk1"/>
                </a:solidFill>
                <a:latin typeface="Gill Sans"/>
                <a:ea typeface="Gill Sans"/>
                <a:cs typeface="Gill Sans"/>
                <a:sym typeface="Gill Sans"/>
              </a:rPr>
              <a:t>or desired</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65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350"/>
              <a:buFont typeface="Arial"/>
              <a:buNone/>
            </a:pPr>
            <a:r>
              <a:rPr lang="en-US" sz="1650" b="1" i="0" u="none" strike="noStrike" cap="none" dirty="0">
                <a:solidFill>
                  <a:schemeClr val="dk1"/>
                </a:solidFill>
                <a:latin typeface="Gill Sans"/>
                <a:ea typeface="Gill Sans"/>
                <a:cs typeface="Gill Sans"/>
                <a:sym typeface="Gill Sans"/>
              </a:rPr>
              <a:t>Develop a ministry plan to support the oppressed</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Ask, connect, pray, schedule follow-up, build support team, consider practical relief, </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Be slow to speak. Learn what she has tried &amp; what it’s like</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75"/>
              <a:buFont typeface="Arial"/>
              <a:buNone/>
            </a:pPr>
            <a:endParaRPr sz="975"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88"/>
              <a:buFont typeface="Arial"/>
              <a:buNone/>
            </a:pPr>
            <a:endParaRPr sz="1088" b="1"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350"/>
              <a:buFont typeface="Arial"/>
              <a:buNone/>
            </a:pPr>
            <a:r>
              <a:rPr lang="en-US" sz="1650" b="1" i="0" u="none" strike="noStrike" cap="none" dirty="0">
                <a:solidFill>
                  <a:schemeClr val="dk1"/>
                </a:solidFill>
                <a:latin typeface="Gill Sans"/>
                <a:ea typeface="Gill Sans"/>
                <a:cs typeface="Gill Sans"/>
                <a:sym typeface="Gill Sans"/>
              </a:rPr>
              <a:t>Develop a ministry plan to confront the oppressor if SAFE AND DESIRED</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Do not always need to label their behavior as oppressive/abusive initially</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Get to specifics </a:t>
            </a:r>
            <a:r>
              <a:rPr lang="en-US" sz="1650" b="1" i="0" u="none" strike="noStrike" cap="none" dirty="0">
                <a:solidFill>
                  <a:schemeClr val="dk1"/>
                </a:solidFill>
                <a:latin typeface="Gill Sans"/>
                <a:ea typeface="Gill Sans"/>
                <a:cs typeface="Gill Sans"/>
                <a:sym typeface="Gill Sans"/>
              </a:rPr>
              <a:t>quickly</a:t>
            </a:r>
            <a:r>
              <a:rPr lang="en-US" sz="1650" b="0" i="0" u="none" strike="noStrike" cap="none" dirty="0">
                <a:solidFill>
                  <a:schemeClr val="dk1"/>
                </a:solidFill>
                <a:latin typeface="Gill Sans"/>
                <a:ea typeface="Gill Sans"/>
                <a:cs typeface="Gill Sans"/>
                <a:sym typeface="Gill Sans"/>
              </a:rPr>
              <a:t> and in a </a:t>
            </a:r>
            <a:r>
              <a:rPr lang="en-US" sz="1650" b="1" i="0" u="none" strike="noStrike" cap="none" dirty="0">
                <a:solidFill>
                  <a:schemeClr val="dk1"/>
                </a:solidFill>
                <a:latin typeface="Gill Sans"/>
                <a:ea typeface="Gill Sans"/>
                <a:cs typeface="Gill Sans"/>
                <a:sym typeface="Gill Sans"/>
              </a:rPr>
              <a:t>detailed </a:t>
            </a:r>
            <a:r>
              <a:rPr lang="en-US" sz="1650" b="0" i="0" u="none" strike="noStrike" cap="none" dirty="0">
                <a:solidFill>
                  <a:schemeClr val="dk1"/>
                </a:solidFill>
                <a:latin typeface="Gill Sans"/>
                <a:ea typeface="Gill Sans"/>
                <a:cs typeface="Gill Sans"/>
                <a:sym typeface="Gill Sans"/>
              </a:rPr>
              <a:t>way </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Assign elder to follow up, check-in and close the information loop</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Key component - they know you will be checking in (with spouse).</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Focus on repentance, humility, empathy and service.</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Willingness to consider church discipline.</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75"/>
              <a:buFont typeface="Arial"/>
              <a:buNone/>
            </a:pPr>
            <a:endParaRPr sz="975"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Revisit safety concerns and plan once confrontations are taking place.</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Communicate with the oppressed prior to and post-confrontation- Fill them in!</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Gill Sans"/>
              <a:ea typeface="Gill Sans"/>
              <a:cs typeface="Gill Sans"/>
              <a:sym typeface="Gill Sans"/>
            </a:endParaRPr>
          </a:p>
        </p:txBody>
      </p:sp>
      <p:pic>
        <p:nvPicPr>
          <p:cNvPr id="468" name="Google Shape;468;p62" descr="Lens Clipart Magnifier - Magnifying Glass Icon Grey - Png Download  (#157992) - PinClipart"/>
          <p:cNvPicPr preferRelativeResize="0"/>
          <p:nvPr/>
        </p:nvPicPr>
        <p:blipFill rotWithShape="1">
          <a:blip r:embed="rId3">
            <a:alphaModFix/>
          </a:blip>
          <a:srcRect/>
          <a:stretch/>
        </p:blipFill>
        <p:spPr>
          <a:xfrm>
            <a:off x="8493595" y="6193536"/>
            <a:ext cx="484403" cy="493776"/>
          </a:xfrm>
          <a:prstGeom prst="rect">
            <a:avLst/>
          </a:prstGeom>
          <a:noFill/>
          <a:ln w="9525" cap="flat" cmpd="sng">
            <a:solidFill>
              <a:schemeClr val="accent1"/>
            </a:solidFill>
            <a:prstDash val="solid"/>
            <a:round/>
            <a:headEnd type="none" w="sm" len="sm"/>
            <a:tailEnd type="none" w="sm" len="sm"/>
          </a:ln>
        </p:spPr>
      </p:pic>
    </p:spTree>
    <p:extLst>
      <p:ext uri="{BB962C8B-B14F-4D97-AF65-F5344CB8AC3E}">
        <p14:creationId xmlns:p14="http://schemas.microsoft.com/office/powerpoint/2010/main" val="140143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2"/>
          <p:cNvSpPr txBox="1">
            <a:spLocks noGrp="1"/>
          </p:cNvSpPr>
          <p:nvPr>
            <p:ph type="title"/>
          </p:nvPr>
        </p:nvSpPr>
        <p:spPr>
          <a:xfrm>
            <a:off x="687571" y="1411036"/>
            <a:ext cx="7768857" cy="457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2000"/>
              <a:buFont typeface="Gill Sans"/>
              <a:buNone/>
            </a:pPr>
            <a:br>
              <a:rPr lang="en-US" sz="2400"/>
            </a:br>
            <a:br>
              <a:rPr lang="en-US" sz="2400" b="1">
                <a:solidFill>
                  <a:schemeClr val="accent4"/>
                </a:solidFill>
              </a:rPr>
            </a:br>
            <a:r>
              <a:rPr lang="en-US" sz="2400" b="1">
                <a:solidFill>
                  <a:schemeClr val="accent4"/>
                </a:solidFill>
              </a:rPr>
              <a:t>IDEAL COMPONENTS IN SHEPHERDING </a:t>
            </a:r>
            <a:endParaRPr sz="2400" b="1">
              <a:solidFill>
                <a:schemeClr val="accent4"/>
              </a:solidFill>
            </a:endParaRPr>
          </a:p>
          <a:p>
            <a:pPr marL="0" lvl="0" indent="0" algn="ctr" rtl="0">
              <a:lnSpc>
                <a:spcPct val="100000"/>
              </a:lnSpc>
              <a:spcBef>
                <a:spcPts val="0"/>
              </a:spcBef>
              <a:spcAft>
                <a:spcPts val="0"/>
              </a:spcAft>
              <a:buClr>
                <a:schemeClr val="lt1"/>
              </a:buClr>
              <a:buSzPts val="2000"/>
              <a:buFont typeface="Gill Sans"/>
              <a:buNone/>
            </a:pPr>
            <a:r>
              <a:rPr lang="en-US" sz="2400" b="1">
                <a:solidFill>
                  <a:schemeClr val="accent4"/>
                </a:solidFill>
              </a:rPr>
              <a:t>OPPRESSIVE MARRIAGES</a:t>
            </a:r>
            <a:br>
              <a:rPr lang="en-US" sz="3600"/>
            </a:br>
            <a:endParaRPr sz="3600"/>
          </a:p>
        </p:txBody>
      </p:sp>
      <p:sp>
        <p:nvSpPr>
          <p:cNvPr id="467" name="Google Shape;467;p62"/>
          <p:cNvSpPr txBox="1"/>
          <p:nvPr/>
        </p:nvSpPr>
        <p:spPr>
          <a:xfrm>
            <a:off x="454624" y="1624675"/>
            <a:ext cx="8337683" cy="48301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650" b="1" i="0" u="none" strike="noStrike" cap="none" dirty="0">
                <a:solidFill>
                  <a:schemeClr val="dk1"/>
                </a:solidFill>
                <a:latin typeface="Gill Sans"/>
                <a:ea typeface="Gill Sans"/>
                <a:cs typeface="Gill Sans"/>
                <a:sym typeface="Gill Sans"/>
              </a:rPr>
              <a:t>Listen, believe (then verify) and carefully gather information</a:t>
            </a:r>
            <a:r>
              <a:rPr lang="en-US" sz="1650" b="0" i="0" u="none" strike="noStrike" cap="none" dirty="0">
                <a:solidFill>
                  <a:schemeClr val="dk1"/>
                </a:solidFill>
                <a:latin typeface="Gill Sans"/>
                <a:ea typeface="Gill Sans"/>
                <a:cs typeface="Gill Sans"/>
                <a:sym typeface="Gill Sans"/>
              </a:rPr>
              <a:t>– (</a:t>
            </a:r>
            <a:r>
              <a:rPr lang="en-US" sz="1650" b="0" i="1" u="none" strike="noStrike" cap="none" dirty="0">
                <a:solidFill>
                  <a:schemeClr val="dk1"/>
                </a:solidFill>
                <a:latin typeface="Gill Sans"/>
                <a:ea typeface="Gill Sans"/>
                <a:cs typeface="Gill Sans"/>
                <a:sym typeface="Gill Sans"/>
              </a:rPr>
              <a:t>Keep notes and logs</a:t>
            </a:r>
            <a:r>
              <a:rPr lang="en-US" sz="1650" b="0" i="0" u="none" strike="noStrike" cap="none" dirty="0">
                <a:solidFill>
                  <a:schemeClr val="dk1"/>
                </a:solidFill>
                <a:latin typeface="Gill Sans"/>
                <a:ea typeface="Gill Sans"/>
                <a:cs typeface="Gill Sans"/>
                <a:sym typeface="Gill Sans"/>
              </a:rPr>
              <a:t>)</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Go over safety concerns and plan </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Determine if confrontation is safe and/</a:t>
            </a:r>
            <a:r>
              <a:rPr lang="en-US" sz="1650" b="1" i="0" u="none" strike="noStrike" cap="none" dirty="0">
                <a:solidFill>
                  <a:schemeClr val="dk1"/>
                </a:solidFill>
                <a:latin typeface="Gill Sans"/>
                <a:ea typeface="Gill Sans"/>
                <a:cs typeface="Gill Sans"/>
                <a:sym typeface="Gill Sans"/>
              </a:rPr>
              <a:t>or desired</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65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350"/>
              <a:buFont typeface="Arial"/>
              <a:buNone/>
            </a:pPr>
            <a:r>
              <a:rPr lang="en-US" sz="1650" b="1" i="0" u="none" strike="noStrike" cap="none" dirty="0">
                <a:solidFill>
                  <a:schemeClr val="dk1"/>
                </a:solidFill>
                <a:latin typeface="Gill Sans"/>
                <a:ea typeface="Gill Sans"/>
                <a:cs typeface="Gill Sans"/>
                <a:sym typeface="Gill Sans"/>
              </a:rPr>
              <a:t>Develop a ministry plan to support the oppressed</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Ask, connect, pray, schedule follow-up, build support team, consider practical relief, </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Be slow to speak. Learn what she has tried &amp; what it’s like</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75"/>
              <a:buFont typeface="Arial"/>
              <a:buNone/>
            </a:pPr>
            <a:endParaRPr sz="975"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88"/>
              <a:buFont typeface="Arial"/>
              <a:buNone/>
            </a:pPr>
            <a:endParaRPr sz="1088" b="1"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350"/>
              <a:buFont typeface="Arial"/>
              <a:buNone/>
            </a:pPr>
            <a:r>
              <a:rPr lang="en-US" sz="1650" b="1" i="0" u="none" strike="noStrike" cap="none" dirty="0">
                <a:solidFill>
                  <a:schemeClr val="dk1"/>
                </a:solidFill>
                <a:latin typeface="Gill Sans"/>
                <a:ea typeface="Gill Sans"/>
                <a:cs typeface="Gill Sans"/>
                <a:sym typeface="Gill Sans"/>
              </a:rPr>
              <a:t>Develop a ministry plan to confront the oppressor if SAFE AND DESIRED</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Do not always need to label their behavior as oppressive/abusive initially</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Get to specifics </a:t>
            </a:r>
            <a:r>
              <a:rPr lang="en-US" sz="1650" b="1" i="0" u="none" strike="noStrike" cap="none" dirty="0">
                <a:solidFill>
                  <a:schemeClr val="dk1"/>
                </a:solidFill>
                <a:latin typeface="Gill Sans"/>
                <a:ea typeface="Gill Sans"/>
                <a:cs typeface="Gill Sans"/>
                <a:sym typeface="Gill Sans"/>
              </a:rPr>
              <a:t>quickly</a:t>
            </a:r>
            <a:r>
              <a:rPr lang="en-US" sz="1650" b="0" i="0" u="none" strike="noStrike" cap="none" dirty="0">
                <a:solidFill>
                  <a:schemeClr val="dk1"/>
                </a:solidFill>
                <a:latin typeface="Gill Sans"/>
                <a:ea typeface="Gill Sans"/>
                <a:cs typeface="Gill Sans"/>
                <a:sym typeface="Gill Sans"/>
              </a:rPr>
              <a:t> and in a </a:t>
            </a:r>
            <a:r>
              <a:rPr lang="en-US" sz="1650" b="1" i="0" u="none" strike="noStrike" cap="none" dirty="0">
                <a:solidFill>
                  <a:schemeClr val="dk1"/>
                </a:solidFill>
                <a:latin typeface="Gill Sans"/>
                <a:ea typeface="Gill Sans"/>
                <a:cs typeface="Gill Sans"/>
                <a:sym typeface="Gill Sans"/>
              </a:rPr>
              <a:t>detailed </a:t>
            </a:r>
            <a:r>
              <a:rPr lang="en-US" sz="1650" b="0" i="0" u="none" strike="noStrike" cap="none" dirty="0">
                <a:solidFill>
                  <a:schemeClr val="dk1"/>
                </a:solidFill>
                <a:latin typeface="Gill Sans"/>
                <a:ea typeface="Gill Sans"/>
                <a:cs typeface="Gill Sans"/>
                <a:sym typeface="Gill Sans"/>
              </a:rPr>
              <a:t>way </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Assign elder to follow up, check-in and close the information loop</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Key component - they know you will be checking in (with spouse).</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Focus on repentance, humility, empathy and service.</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	Willingness to consider church discipline.</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75"/>
              <a:buFont typeface="Arial"/>
              <a:buNone/>
            </a:pPr>
            <a:endParaRPr sz="975"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Revisit safety concerns and plan once confrontations are taking place.</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650" b="0" i="0" u="none" strike="noStrike" cap="none" dirty="0">
                <a:solidFill>
                  <a:schemeClr val="dk1"/>
                </a:solidFill>
                <a:latin typeface="Gill Sans"/>
                <a:ea typeface="Gill Sans"/>
                <a:cs typeface="Gill Sans"/>
                <a:sym typeface="Gill Sans"/>
              </a:rPr>
              <a:t>Communicate with the oppressed prior to and post-confrontation- Fill them in!</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Gill Sans"/>
              <a:ea typeface="Gill Sans"/>
              <a:cs typeface="Gill Sans"/>
              <a:sym typeface="Gill Sans"/>
            </a:endParaRPr>
          </a:p>
        </p:txBody>
      </p:sp>
      <p:pic>
        <p:nvPicPr>
          <p:cNvPr id="468" name="Google Shape;468;p62" descr="Lens Clipart Magnifier - Magnifying Glass Icon Grey - Png Download  (#157992) - PinClipart"/>
          <p:cNvPicPr preferRelativeResize="0"/>
          <p:nvPr/>
        </p:nvPicPr>
        <p:blipFill rotWithShape="1">
          <a:blip r:embed="rId3">
            <a:alphaModFix/>
          </a:blip>
          <a:srcRect/>
          <a:stretch/>
        </p:blipFill>
        <p:spPr>
          <a:xfrm>
            <a:off x="8493595" y="6193536"/>
            <a:ext cx="484403" cy="493776"/>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2"/>
          <p:cNvSpPr txBox="1">
            <a:spLocks noGrp="1"/>
          </p:cNvSpPr>
          <p:nvPr>
            <p:ph type="ctrTitle"/>
          </p:nvPr>
        </p:nvSpPr>
        <p:spPr>
          <a:xfrm>
            <a:off x="460950" y="562213"/>
            <a:ext cx="8222100" cy="1118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600"/>
              <a:buFont typeface="Gill Sans"/>
              <a:buNone/>
            </a:pPr>
            <a:r>
              <a:rPr lang="en-US"/>
              <a:t>VICTIM CARE</a:t>
            </a:r>
            <a:endParaRPr/>
          </a:p>
        </p:txBody>
      </p:sp>
      <p:sp>
        <p:nvSpPr>
          <p:cNvPr id="474" name="Google Shape;474;p42"/>
          <p:cNvSpPr/>
          <p:nvPr/>
        </p:nvSpPr>
        <p:spPr>
          <a:xfrm>
            <a:off x="343750" y="2274850"/>
            <a:ext cx="8490600" cy="23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200" i="0" u="none" strike="noStrike" cap="none" dirty="0">
                <a:solidFill>
                  <a:schemeClr val="lt1"/>
                </a:solidFill>
                <a:latin typeface="Times New Roman"/>
                <a:ea typeface="Times New Roman"/>
                <a:cs typeface="Times New Roman"/>
                <a:sym typeface="Times New Roman"/>
              </a:rPr>
              <a:t>Again I looked and saw all the oppression </a:t>
            </a:r>
            <a:endParaRPr sz="2200" i="0" u="none" strike="noStrike" cap="none" dirty="0">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200" i="0" u="none" strike="noStrike" cap="none" dirty="0">
                <a:solidFill>
                  <a:schemeClr val="lt1"/>
                </a:solidFill>
                <a:latin typeface="Times New Roman"/>
                <a:ea typeface="Times New Roman"/>
                <a:cs typeface="Times New Roman"/>
                <a:sym typeface="Times New Roman"/>
              </a:rPr>
              <a:t>that was taking place under the sun:</a:t>
            </a:r>
            <a:endParaRPr sz="120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200" i="0" u="none" strike="noStrike" cap="none" dirty="0">
                <a:solidFill>
                  <a:schemeClr val="lt1"/>
                </a:solidFill>
                <a:latin typeface="Times New Roman"/>
                <a:ea typeface="Times New Roman"/>
                <a:cs typeface="Times New Roman"/>
                <a:sym typeface="Times New Roman"/>
              </a:rPr>
              <a:t> I saw the tears of the oppressed</a:t>
            </a:r>
            <a:endParaRPr sz="2200" i="0" u="none" strike="noStrike" cap="none" dirty="0">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200" i="0" u="none" strike="noStrike" cap="none" dirty="0">
                <a:solidFill>
                  <a:schemeClr val="lt1"/>
                </a:solidFill>
                <a:latin typeface="Times New Roman"/>
                <a:ea typeface="Times New Roman"/>
                <a:cs typeface="Times New Roman"/>
                <a:sym typeface="Times New Roman"/>
              </a:rPr>
              <a:t>—and they have no comforter; </a:t>
            </a:r>
            <a:endParaRPr sz="120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200" i="0" u="none" strike="noStrike" cap="none" dirty="0">
                <a:solidFill>
                  <a:schemeClr val="lt1"/>
                </a:solidFill>
                <a:latin typeface="Times New Roman"/>
                <a:ea typeface="Times New Roman"/>
                <a:cs typeface="Times New Roman"/>
                <a:sym typeface="Times New Roman"/>
              </a:rPr>
              <a:t>power was on the side of their oppressors—</a:t>
            </a:r>
            <a:endParaRPr sz="2200" i="0" u="none" strike="noStrike" cap="none" dirty="0">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200" i="0" u="none" strike="noStrike" cap="none" dirty="0">
                <a:solidFill>
                  <a:schemeClr val="lt1"/>
                </a:solidFill>
                <a:latin typeface="Times New Roman"/>
                <a:ea typeface="Times New Roman"/>
                <a:cs typeface="Times New Roman"/>
                <a:sym typeface="Times New Roman"/>
              </a:rPr>
              <a:t>and they have no comforter.</a:t>
            </a:r>
            <a:endParaRPr sz="120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200" i="0" u="none" strike="noStrike" cap="none" dirty="0">
                <a:solidFill>
                  <a:schemeClr val="lt1"/>
                </a:solidFill>
                <a:latin typeface="Times New Roman"/>
                <a:ea typeface="Times New Roman"/>
                <a:cs typeface="Times New Roman"/>
                <a:sym typeface="Times New Roman"/>
              </a:rPr>
              <a:t> And I declared that the dead, who had already died, </a:t>
            </a:r>
            <a:endParaRPr sz="2200" i="0" u="none" strike="noStrike" cap="none" dirty="0">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200" i="0" u="none" strike="noStrike" cap="none" dirty="0">
                <a:solidFill>
                  <a:schemeClr val="lt1"/>
                </a:solidFill>
                <a:latin typeface="Times New Roman"/>
                <a:ea typeface="Times New Roman"/>
                <a:cs typeface="Times New Roman"/>
                <a:sym typeface="Times New Roman"/>
              </a:rPr>
              <a:t>are happier than the living, who are still alive. </a:t>
            </a:r>
            <a:endParaRPr sz="2200" i="0" u="none" strike="noStrike" cap="none" dirty="0">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200" i="0" u="none" strike="noStrike" cap="none" dirty="0">
                <a:solidFill>
                  <a:schemeClr val="lt1"/>
                </a:solidFill>
                <a:latin typeface="Times New Roman"/>
                <a:ea typeface="Times New Roman"/>
                <a:cs typeface="Times New Roman"/>
                <a:sym typeface="Times New Roman"/>
              </a:rPr>
              <a:t>But better than both is the one who has never been born, </a:t>
            </a:r>
            <a:endParaRPr sz="2200" i="0" u="none" strike="noStrike" cap="none" dirty="0">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200" i="0" u="none" strike="noStrike" cap="none" dirty="0">
                <a:solidFill>
                  <a:schemeClr val="lt1"/>
                </a:solidFill>
                <a:latin typeface="Times New Roman"/>
                <a:ea typeface="Times New Roman"/>
                <a:cs typeface="Times New Roman"/>
                <a:sym typeface="Times New Roman"/>
              </a:rPr>
              <a:t>who has not seen the evil that is done under the sun. </a:t>
            </a:r>
            <a:r>
              <a:rPr lang="en-US" sz="2200" i="0" u="none" strike="noStrike" cap="none" dirty="0" err="1">
                <a:solidFill>
                  <a:schemeClr val="lt1"/>
                </a:solidFill>
                <a:latin typeface="Times New Roman"/>
                <a:ea typeface="Times New Roman"/>
                <a:cs typeface="Times New Roman"/>
                <a:sym typeface="Times New Roman"/>
              </a:rPr>
              <a:t>Ecc</a:t>
            </a:r>
            <a:r>
              <a:rPr lang="en-US" sz="2200" i="0" u="none" strike="noStrike" cap="none" dirty="0">
                <a:solidFill>
                  <a:schemeClr val="lt1"/>
                </a:solidFill>
                <a:latin typeface="Times New Roman"/>
                <a:ea typeface="Times New Roman"/>
                <a:cs typeface="Times New Roman"/>
                <a:sym typeface="Times New Roman"/>
              </a:rPr>
              <a:t> 4</a:t>
            </a:r>
            <a:endParaRPr sz="120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8"/>
        <p:cNvGrpSpPr/>
        <p:nvPr/>
      </p:nvGrpSpPr>
      <p:grpSpPr>
        <a:xfrm>
          <a:off x="0" y="0"/>
          <a:ext cx="0" cy="0"/>
          <a:chOff x="0" y="0"/>
          <a:chExt cx="0" cy="0"/>
        </a:xfrm>
      </p:grpSpPr>
      <p:sp>
        <p:nvSpPr>
          <p:cNvPr id="479" name="Google Shape;479;p13"/>
          <p:cNvSpPr txBox="1">
            <a:spLocks noGrp="1"/>
          </p:cNvSpPr>
          <p:nvPr>
            <p:ph type="ctrTitle"/>
          </p:nvPr>
        </p:nvSpPr>
        <p:spPr>
          <a:xfrm>
            <a:off x="585788" y="1185863"/>
            <a:ext cx="8065294" cy="131445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accent1"/>
              </a:buClr>
              <a:buSzPts val="2835"/>
              <a:buFont typeface="Georgia"/>
              <a:buNone/>
            </a:pPr>
            <a:r>
              <a:rPr lang="en-US" sz="2835"/>
              <a:t>Serving our King vs. Being Enslaved to a King </a:t>
            </a:r>
            <a:br>
              <a:rPr lang="en-US" sz="2835"/>
            </a:br>
            <a:endParaRPr sz="2835"/>
          </a:p>
        </p:txBody>
      </p:sp>
      <p:pic>
        <p:nvPicPr>
          <p:cNvPr id="480" name="Google Shape;480;p13" descr="A couple of people posing for the camera  Description generated with high confidence"/>
          <p:cNvPicPr preferRelativeResize="0"/>
          <p:nvPr/>
        </p:nvPicPr>
        <p:blipFill rotWithShape="1">
          <a:blip r:embed="rId3">
            <a:alphaModFix/>
          </a:blip>
          <a:srcRect r="-42511" b="-70881"/>
          <a:stretch/>
        </p:blipFill>
        <p:spPr>
          <a:xfrm>
            <a:off x="273400" y="266350"/>
            <a:ext cx="3457182" cy="2758725"/>
          </a:xfrm>
          <a:prstGeom prst="rect">
            <a:avLst/>
          </a:prstGeom>
          <a:noFill/>
          <a:ln>
            <a:noFill/>
          </a:ln>
        </p:spPr>
      </p:pic>
      <p:sp>
        <p:nvSpPr>
          <p:cNvPr id="481" name="Google Shape;481;p13"/>
          <p:cNvSpPr txBox="1"/>
          <p:nvPr/>
        </p:nvSpPr>
        <p:spPr>
          <a:xfrm>
            <a:off x="637007" y="4357689"/>
            <a:ext cx="78699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Georgia"/>
                <a:ea typeface="Georgia"/>
                <a:cs typeface="Georgia"/>
                <a:sym typeface="Georgia"/>
              </a:rPr>
              <a:t>Ex 7:16 “Let my people go,</a:t>
            </a:r>
            <a:r>
              <a:rPr lang="en-US" sz="2000" b="1" i="0" u="none" strike="noStrike" cap="none">
                <a:solidFill>
                  <a:schemeClr val="dk1"/>
                </a:solidFill>
                <a:latin typeface="Georgia"/>
                <a:ea typeface="Georgia"/>
                <a:cs typeface="Georgia"/>
                <a:sym typeface="Georgia"/>
              </a:rPr>
              <a:t> that they may serve me</a:t>
            </a:r>
            <a:r>
              <a:rPr lang="en-US" sz="2000" b="0" i="0" u="none" strike="noStrike" cap="none">
                <a:solidFill>
                  <a:schemeClr val="dk1"/>
                </a:solidFill>
                <a:latin typeface="Georgia"/>
                <a:ea typeface="Georgia"/>
                <a:cs typeface="Georgia"/>
                <a:sym typeface="Georgia"/>
              </a:rPr>
              <a:t>”</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Georgia"/>
                <a:ea typeface="Georgia"/>
                <a:cs typeface="Georgia"/>
                <a:sym typeface="Georgia"/>
              </a:rPr>
              <a:t>Exodus &amp; the deliverance from oppression/enslavement is not just deliverance from political/economic/social oppression  or personal sin but it is about </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Georgia"/>
                <a:ea typeface="Georgia"/>
                <a:cs typeface="Georgia"/>
                <a:sym typeface="Georgia"/>
              </a:rPr>
              <a:t>our Lord </a:t>
            </a:r>
            <a:r>
              <a:rPr lang="en-US" sz="2000" b="1" i="0" u="none" strike="noStrike" cap="none">
                <a:solidFill>
                  <a:schemeClr val="dk1"/>
                </a:solidFill>
                <a:latin typeface="Georgia"/>
                <a:ea typeface="Georgia"/>
                <a:cs typeface="Georgia"/>
                <a:sym typeface="Georgia"/>
              </a:rPr>
              <a:t>reclaiming worshipers</a:t>
            </a:r>
            <a:r>
              <a:rPr lang="en-US" sz="2000" b="0" i="0" u="none" strike="noStrike" cap="none">
                <a:solidFill>
                  <a:schemeClr val="dk1"/>
                </a:solidFill>
                <a:latin typeface="Georgia"/>
                <a:ea typeface="Georgia"/>
                <a:cs typeface="Georgia"/>
                <a:sym typeface="Georgia"/>
              </a:rPr>
              <a:t>.</a:t>
            </a:r>
            <a:endParaRPr sz="1600" b="0" i="0" u="none" strike="noStrike" cap="none">
              <a:solidFill>
                <a:srgbClr val="000000"/>
              </a:solidFill>
              <a:latin typeface="Arial"/>
              <a:ea typeface="Arial"/>
              <a:cs typeface="Arial"/>
              <a:sym typeface="Arial"/>
            </a:endParaRPr>
          </a:p>
        </p:txBody>
      </p:sp>
      <p:sp>
        <p:nvSpPr>
          <p:cNvPr id="482" name="Google Shape;482;p13"/>
          <p:cNvSpPr txBox="1"/>
          <p:nvPr/>
        </p:nvSpPr>
        <p:spPr>
          <a:xfrm>
            <a:off x="636999" y="2049650"/>
            <a:ext cx="8014200" cy="27588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1020"/>
              <a:buFont typeface="Noto Sans"/>
              <a:buNone/>
            </a:pPr>
            <a:r>
              <a:rPr lang="en-US" sz="2400" b="1" i="0" u="none" strike="noStrike" cap="none">
                <a:solidFill>
                  <a:schemeClr val="accent1"/>
                </a:solidFill>
                <a:latin typeface="Georgia"/>
                <a:ea typeface="Georgia"/>
                <a:cs typeface="Georgia"/>
                <a:sym typeface="Georgia"/>
              </a:rPr>
              <a:t>REMEMBER THEM THAT ARE IN BONDS, AS BOUND WITH THEM; AND THEM WHICH SUFFER ADVERSITY, AS BEING YOURSELVES ALSO IN THE BODY.</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240"/>
              </a:spcBef>
              <a:spcAft>
                <a:spcPts val="0"/>
              </a:spcAft>
              <a:buClr>
                <a:schemeClr val="accent1"/>
              </a:buClr>
              <a:buSzPts val="1020"/>
              <a:buFont typeface="Noto Sans"/>
              <a:buNone/>
            </a:pPr>
            <a:r>
              <a:rPr lang="en-US" sz="2400" b="1" i="0" u="none" strike="noStrike" cap="none">
                <a:solidFill>
                  <a:schemeClr val="accent1"/>
                </a:solidFill>
                <a:latin typeface="Georgia"/>
                <a:ea typeface="Georgia"/>
                <a:cs typeface="Georgia"/>
                <a:sym typeface="Georgia"/>
              </a:rPr>
              <a:t>HEBREWS 13:3</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240"/>
              </a:spcBef>
              <a:spcAft>
                <a:spcPts val="0"/>
              </a:spcAft>
              <a:buClr>
                <a:schemeClr val="accent1"/>
              </a:buClr>
              <a:buSzPts val="1020"/>
              <a:buFont typeface="Noto Sans"/>
              <a:buNone/>
            </a:pPr>
            <a:endParaRPr sz="1200" b="1" i="0" u="none" strike="noStrike" cap="none">
              <a:solidFill>
                <a:schemeClr val="dk2"/>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11" descr="A screenshot of a cell phone  Description generated with high confidence"/>
          <p:cNvPicPr preferRelativeResize="0"/>
          <p:nvPr/>
        </p:nvPicPr>
        <p:blipFill rotWithShape="1">
          <a:blip r:embed="rId3">
            <a:alphaModFix/>
          </a:blip>
          <a:srcRect/>
          <a:stretch/>
        </p:blipFill>
        <p:spPr>
          <a:xfrm>
            <a:off x="4338002" y="1644714"/>
            <a:ext cx="4607590" cy="4053308"/>
          </a:xfrm>
          <a:prstGeom prst="rect">
            <a:avLst/>
          </a:prstGeom>
          <a:noFill/>
          <a:ln>
            <a:noFill/>
          </a:ln>
        </p:spPr>
      </p:pic>
      <p:sp>
        <p:nvSpPr>
          <p:cNvPr id="488" name="Google Shape;488;p11"/>
          <p:cNvSpPr txBox="1"/>
          <p:nvPr/>
        </p:nvSpPr>
        <p:spPr>
          <a:xfrm>
            <a:off x="5403661" y="1346590"/>
            <a:ext cx="312147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660033"/>
                </a:solidFill>
                <a:latin typeface="Georgia"/>
                <a:ea typeface="Georgia"/>
                <a:cs typeface="Georgia"/>
                <a:sym typeface="Georgia"/>
              </a:rPr>
              <a:t>Enforced Worship </a:t>
            </a:r>
            <a:endParaRPr sz="1400" b="0" i="0" u="none" strike="noStrike" cap="none">
              <a:solidFill>
                <a:srgbClr val="000000"/>
              </a:solidFill>
              <a:latin typeface="Arial"/>
              <a:ea typeface="Arial"/>
              <a:cs typeface="Arial"/>
              <a:sym typeface="Arial"/>
            </a:endParaRPr>
          </a:p>
        </p:txBody>
      </p:sp>
      <p:pic>
        <p:nvPicPr>
          <p:cNvPr id="489" name="Google Shape;489;p11"/>
          <p:cNvPicPr preferRelativeResize="0"/>
          <p:nvPr/>
        </p:nvPicPr>
        <p:blipFill rotWithShape="1">
          <a:blip r:embed="rId4">
            <a:alphaModFix/>
          </a:blip>
          <a:srcRect/>
          <a:stretch/>
        </p:blipFill>
        <p:spPr>
          <a:xfrm>
            <a:off x="510532" y="1411773"/>
            <a:ext cx="4340678" cy="4286249"/>
          </a:xfrm>
          <a:prstGeom prst="rect">
            <a:avLst/>
          </a:prstGeom>
          <a:noFill/>
          <a:ln>
            <a:noFill/>
          </a:ln>
        </p:spPr>
      </p:pic>
      <p:sp>
        <p:nvSpPr>
          <p:cNvPr id="490" name="Google Shape;490;p11"/>
          <p:cNvSpPr/>
          <p:nvPr/>
        </p:nvSpPr>
        <p:spPr>
          <a:xfrm>
            <a:off x="905138" y="2854129"/>
            <a:ext cx="3714750" cy="2694215"/>
          </a:xfrm>
          <a:prstGeom prst="frame">
            <a:avLst>
              <a:gd name="adj1" fmla="val 2937"/>
            </a:avLst>
          </a:prstGeom>
          <a:solidFill>
            <a:srgbClr val="CB3A8B"/>
          </a:solidFill>
          <a:ln w="9525" cap="flat" cmpd="sng">
            <a:solidFill>
              <a:schemeClr val="dk1"/>
            </a:solidFill>
            <a:prstDash val="solid"/>
            <a:round/>
            <a:headEnd type="none" w="sm" len="sm"/>
            <a:tailEnd type="none" w="sm" len="sm"/>
          </a:ln>
          <a:effectLst>
            <a:outerShdw blurRad="50800" dist="25400" dir="5400000" rotWithShape="0">
              <a:srgbClr val="000000">
                <a:alpha val="4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Georgia"/>
              <a:ea typeface="Georgia"/>
              <a:cs typeface="Georgia"/>
              <a:sym typeface="Georgia"/>
            </a:endParaRPr>
          </a:p>
        </p:txBody>
      </p:sp>
      <p:sp>
        <p:nvSpPr>
          <p:cNvPr id="491" name="Google Shape;491;p11"/>
          <p:cNvSpPr/>
          <p:nvPr/>
        </p:nvSpPr>
        <p:spPr>
          <a:xfrm>
            <a:off x="905138" y="1302916"/>
            <a:ext cx="3714750" cy="1428749"/>
          </a:xfrm>
          <a:prstGeom prst="frame">
            <a:avLst>
              <a:gd name="adj1" fmla="val 3914"/>
            </a:avLst>
          </a:prstGeom>
          <a:solidFill>
            <a:srgbClr val="B2B2B2"/>
          </a:solidFill>
          <a:ln w="9525" cap="flat" cmpd="sng">
            <a:solidFill>
              <a:schemeClr val="dk1"/>
            </a:solidFill>
            <a:prstDash val="solid"/>
            <a:round/>
            <a:headEnd type="none" w="sm" len="sm"/>
            <a:tailEnd type="none" w="sm" len="sm"/>
          </a:ln>
          <a:effectLst>
            <a:outerShdw blurRad="50800" dist="25400" dir="5400000" rotWithShape="0">
              <a:srgbClr val="000000">
                <a:alpha val="4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Georgia"/>
              <a:ea typeface="Georgia"/>
              <a:cs typeface="Georgia"/>
              <a:sym typeface="Georgia"/>
            </a:endParaRPr>
          </a:p>
        </p:txBody>
      </p:sp>
      <p:sp>
        <p:nvSpPr>
          <p:cNvPr id="492" name="Google Shape;492;p11"/>
          <p:cNvSpPr txBox="1"/>
          <p:nvPr/>
        </p:nvSpPr>
        <p:spPr>
          <a:xfrm>
            <a:off x="999469" y="1456134"/>
            <a:ext cx="197233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Georgia"/>
                <a:ea typeface="Georgia"/>
                <a:cs typeface="Georgia"/>
                <a:sym typeface="Georgia"/>
              </a:rPr>
              <a:t>Punishing &amp; Controlling Behaviors</a:t>
            </a:r>
            <a:endParaRPr sz="1400" b="0" i="0" u="none" strike="noStrike" cap="none">
              <a:solidFill>
                <a:srgbClr val="000000"/>
              </a:solidFill>
              <a:latin typeface="Arial"/>
              <a:ea typeface="Arial"/>
              <a:cs typeface="Arial"/>
              <a:sym typeface="Arial"/>
            </a:endParaRPr>
          </a:p>
        </p:txBody>
      </p:sp>
      <p:sp>
        <p:nvSpPr>
          <p:cNvPr id="493" name="Google Shape;493;p11"/>
          <p:cNvSpPr txBox="1"/>
          <p:nvPr/>
        </p:nvSpPr>
        <p:spPr>
          <a:xfrm>
            <a:off x="959568" y="5196987"/>
            <a:ext cx="34981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60919"/>
                </a:solidFill>
                <a:latin typeface="Georgia"/>
                <a:ea typeface="Georgia"/>
                <a:cs typeface="Georgia"/>
                <a:sym typeface="Georgia"/>
              </a:rPr>
              <a:t>Entitlement &amp; Self-worship</a:t>
            </a:r>
            <a:endParaRPr sz="1400" b="0" i="0" u="none" strike="noStrike" cap="none">
              <a:solidFill>
                <a:srgbClr val="000000"/>
              </a:solidFill>
              <a:latin typeface="Arial"/>
              <a:ea typeface="Arial"/>
              <a:cs typeface="Arial"/>
              <a:sym typeface="Arial"/>
            </a:endParaRPr>
          </a:p>
        </p:txBody>
      </p:sp>
      <p:sp>
        <p:nvSpPr>
          <p:cNvPr id="494" name="Google Shape;494;p11" descr="https://www.evernote.com/shard/s704/res/2efd269b-5e09-43d1-96ed-13641f0fe47d"/>
          <p:cNvSpPr/>
          <p:nvPr/>
        </p:nvSpPr>
        <p:spPr>
          <a:xfrm>
            <a:off x="3403410" y="3324936"/>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Georgia"/>
              <a:ea typeface="Georgia"/>
              <a:cs typeface="Georgia"/>
              <a:sym typeface="Georgia"/>
            </a:endParaRPr>
          </a:p>
        </p:txBody>
      </p:sp>
      <p:sp>
        <p:nvSpPr>
          <p:cNvPr id="495" name="Google Shape;495;p11"/>
          <p:cNvSpPr txBox="1"/>
          <p:nvPr/>
        </p:nvSpPr>
        <p:spPr>
          <a:xfrm>
            <a:off x="5172340" y="5127737"/>
            <a:ext cx="348788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Georgia"/>
                <a:ea typeface="Georgia"/>
                <a:cs typeface="Georgia"/>
                <a:sym typeface="Georgia"/>
              </a:rPr>
              <a:t>“Serve me or </a:t>
            </a:r>
            <a:r>
              <a:rPr lang="en-US" sz="1350" b="0" i="1" u="none" strike="noStrike" cap="none">
                <a:solidFill>
                  <a:schemeClr val="lt1"/>
                </a:solidFill>
                <a:latin typeface="Georgia"/>
                <a:ea typeface="Georgia"/>
                <a:cs typeface="Georgia"/>
                <a:sym typeface="Georgia"/>
              </a:rPr>
              <a:t>suffer</a:t>
            </a:r>
            <a:r>
              <a:rPr lang="en-US" sz="1350" b="0" i="0" u="none" strike="noStrike" cap="none">
                <a:solidFill>
                  <a:schemeClr val="lt1"/>
                </a:solidFill>
                <a:latin typeface="Georgia"/>
                <a:ea typeface="Georgia"/>
                <a:cs typeface="Georgia"/>
                <a:sym typeface="Georgia"/>
              </a:rPr>
              <a:t> the consequences.”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Georgia"/>
              <a:ea typeface="Georgia"/>
              <a:cs typeface="Georgia"/>
              <a:sym typeface="Georgia"/>
            </a:endParaRPr>
          </a:p>
        </p:txBody>
      </p:sp>
      <p:sp>
        <p:nvSpPr>
          <p:cNvPr id="496" name="Google Shape;496;p11"/>
          <p:cNvSpPr txBox="1"/>
          <p:nvPr/>
        </p:nvSpPr>
        <p:spPr>
          <a:xfrm>
            <a:off x="4905639" y="5035424"/>
            <a:ext cx="389088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Punishments are not always physical-</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They are used to </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ill Sans"/>
                <a:ea typeface="Gill Sans"/>
                <a:cs typeface="Gill Sans"/>
                <a:sym typeface="Gill Sans"/>
              </a:rPr>
              <a:t>rule over</a:t>
            </a:r>
            <a:r>
              <a:rPr lang="en-US" sz="1050" b="0" i="0" u="none" strike="noStrike" cap="none">
                <a:solidFill>
                  <a:srgbClr val="000000"/>
                </a:solidFill>
                <a:latin typeface="Arial"/>
                <a:ea typeface="Arial"/>
                <a:cs typeface="Arial"/>
                <a:sym typeface="Arial"/>
              </a:rPr>
              <a:t> </a:t>
            </a:r>
            <a:r>
              <a:rPr lang="en-US" sz="1800" b="1" i="0" u="none" strike="noStrike" cap="none">
                <a:solidFill>
                  <a:schemeClr val="dk1"/>
                </a:solidFill>
                <a:latin typeface="Gill Sans"/>
                <a:ea typeface="Gill Sans"/>
                <a:cs typeface="Gill Sans"/>
                <a:sym typeface="Gill Sans"/>
              </a:rPr>
              <a:t>others</a:t>
            </a:r>
            <a:endParaRPr sz="105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xEl>
                                              <p:pRg st="0" end="0"/>
                                            </p:txEl>
                                          </p:spTgt>
                                        </p:tgtEl>
                                        <p:attrNameLst>
                                          <p:attrName>style.visibility</p:attrName>
                                        </p:attrNameLst>
                                      </p:cBhvr>
                                      <p:to>
                                        <p:strVal val="visible"/>
                                      </p:to>
                                    </p:set>
                                    <p:animEffect transition="in" filter="fade">
                                      <p:cBhvr>
                                        <p:cTn id="7" dur="500"/>
                                        <p:tgtEl>
                                          <p:spTgt spid="4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4"/>
          <p:cNvSpPr/>
          <p:nvPr/>
        </p:nvSpPr>
        <p:spPr>
          <a:xfrm>
            <a:off x="0" y="4191000"/>
            <a:ext cx="9144000" cy="2667000"/>
          </a:xfrm>
          <a:prstGeom prst="rect">
            <a:avLst/>
          </a:prstGeom>
          <a:solidFill>
            <a:srgbClr val="CECECE"/>
          </a:solidFill>
          <a:ln w="11425"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pic>
        <p:nvPicPr>
          <p:cNvPr id="502" name="Google Shape;502;p24" descr="zarza3.jpg"/>
          <p:cNvPicPr preferRelativeResize="0"/>
          <p:nvPr/>
        </p:nvPicPr>
        <p:blipFill rotWithShape="1">
          <a:blip r:embed="rId3">
            <a:alphaModFix/>
          </a:blip>
          <a:srcRect/>
          <a:stretch/>
        </p:blipFill>
        <p:spPr>
          <a:xfrm>
            <a:off x="5257800" y="457200"/>
            <a:ext cx="3733800" cy="3733800"/>
          </a:xfrm>
          <a:prstGeom prst="rect">
            <a:avLst/>
          </a:prstGeom>
          <a:noFill/>
          <a:ln>
            <a:noFill/>
          </a:ln>
        </p:spPr>
      </p:pic>
      <p:sp>
        <p:nvSpPr>
          <p:cNvPr id="503" name="Google Shape;503;p24"/>
          <p:cNvSpPr txBox="1">
            <a:spLocks noGrp="1"/>
          </p:cNvSpPr>
          <p:nvPr>
            <p:ph type="title" idx="4294967295"/>
          </p:nvPr>
        </p:nvSpPr>
        <p:spPr>
          <a:xfrm>
            <a:off x="-41384" y="-115876"/>
            <a:ext cx="8153400" cy="776153"/>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6F6F6F"/>
              </a:buClr>
              <a:buSzPts val="2400"/>
              <a:buFont typeface="Georgia"/>
              <a:buNone/>
            </a:pPr>
            <a:r>
              <a:rPr lang="en-US"/>
              <a:t>What is visible 			Reality</a:t>
            </a:r>
            <a:endParaRPr/>
          </a:p>
        </p:txBody>
      </p:sp>
      <p:pic>
        <p:nvPicPr>
          <p:cNvPr id="504" name="Google Shape;504;p24" descr="fruit tree.jpg"/>
          <p:cNvPicPr preferRelativeResize="0"/>
          <p:nvPr/>
        </p:nvPicPr>
        <p:blipFill rotWithShape="1">
          <a:blip r:embed="rId4">
            <a:alphaModFix/>
          </a:blip>
          <a:srcRect/>
          <a:stretch/>
        </p:blipFill>
        <p:spPr>
          <a:xfrm>
            <a:off x="0" y="685800"/>
            <a:ext cx="2228638" cy="3408068"/>
          </a:xfrm>
          <a:prstGeom prst="rect">
            <a:avLst/>
          </a:prstGeom>
          <a:noFill/>
          <a:ln>
            <a:noFill/>
          </a:ln>
        </p:spPr>
      </p:pic>
      <p:sp>
        <p:nvSpPr>
          <p:cNvPr id="505" name="Google Shape;505;p24"/>
          <p:cNvSpPr/>
          <p:nvPr/>
        </p:nvSpPr>
        <p:spPr>
          <a:xfrm>
            <a:off x="345325" y="759888"/>
            <a:ext cx="276260" cy="444531"/>
          </a:xfrm>
          <a:prstGeom prst="star4">
            <a:avLst>
              <a:gd name="adj" fmla="val 12500"/>
            </a:avLst>
          </a:prstGeom>
          <a:solidFill>
            <a:schemeClr val="dk1"/>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06" name="Google Shape;506;p24"/>
          <p:cNvSpPr/>
          <p:nvPr/>
        </p:nvSpPr>
        <p:spPr>
          <a:xfrm>
            <a:off x="345325" y="2389834"/>
            <a:ext cx="276260" cy="444531"/>
          </a:xfrm>
          <a:prstGeom prst="star4">
            <a:avLst>
              <a:gd name="adj" fmla="val 12500"/>
            </a:avLst>
          </a:prstGeom>
          <a:solidFill>
            <a:schemeClr val="dk1"/>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07" name="Google Shape;507;p24"/>
          <p:cNvSpPr/>
          <p:nvPr/>
        </p:nvSpPr>
        <p:spPr>
          <a:xfrm>
            <a:off x="1588497" y="2612099"/>
            <a:ext cx="276260" cy="444531"/>
          </a:xfrm>
          <a:prstGeom prst="star4">
            <a:avLst>
              <a:gd name="adj" fmla="val 12500"/>
            </a:avLst>
          </a:prstGeom>
          <a:solidFill>
            <a:schemeClr val="dk1"/>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08" name="Google Shape;508;p24"/>
          <p:cNvSpPr/>
          <p:nvPr/>
        </p:nvSpPr>
        <p:spPr>
          <a:xfrm>
            <a:off x="897846" y="1797126"/>
            <a:ext cx="276260" cy="444531"/>
          </a:xfrm>
          <a:prstGeom prst="star4">
            <a:avLst>
              <a:gd name="adj" fmla="val 12500"/>
            </a:avLst>
          </a:prstGeom>
          <a:solidFill>
            <a:schemeClr val="dk1"/>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09" name="Google Shape;509;p24"/>
          <p:cNvSpPr/>
          <p:nvPr/>
        </p:nvSpPr>
        <p:spPr>
          <a:xfrm>
            <a:off x="1795692" y="759888"/>
            <a:ext cx="276260" cy="444531"/>
          </a:xfrm>
          <a:prstGeom prst="star4">
            <a:avLst>
              <a:gd name="adj" fmla="val 12500"/>
            </a:avLst>
          </a:prstGeom>
          <a:solidFill>
            <a:schemeClr val="dk1"/>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10" name="Google Shape;510;p24"/>
          <p:cNvSpPr txBox="1"/>
          <p:nvPr/>
        </p:nvSpPr>
        <p:spPr>
          <a:xfrm>
            <a:off x="381000" y="4126468"/>
            <a:ext cx="35052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eorgia"/>
                <a:ea typeface="Georgia"/>
                <a:cs typeface="Georgia"/>
                <a:sym typeface="Georgia"/>
              </a:rPr>
              <a:t>Typical marriage dynamics</a:t>
            </a:r>
            <a:endParaRPr sz="1400" b="0" i="0" u="none" strike="noStrike" cap="none">
              <a:solidFill>
                <a:srgbClr val="000000"/>
              </a:solidFill>
              <a:latin typeface="Arial"/>
              <a:ea typeface="Arial"/>
              <a:cs typeface="Arial"/>
              <a:sym typeface="Arial"/>
            </a:endParaRPr>
          </a:p>
        </p:txBody>
      </p:sp>
      <p:sp>
        <p:nvSpPr>
          <p:cNvPr id="511" name="Google Shape;511;p24"/>
          <p:cNvSpPr/>
          <p:nvPr/>
        </p:nvSpPr>
        <p:spPr>
          <a:xfrm>
            <a:off x="1243172" y="1574861"/>
            <a:ext cx="276260" cy="444531"/>
          </a:xfrm>
          <a:prstGeom prst="star4">
            <a:avLst>
              <a:gd name="adj" fmla="val 12500"/>
            </a:avLst>
          </a:prstGeom>
          <a:solidFill>
            <a:schemeClr val="dk1"/>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pic>
        <p:nvPicPr>
          <p:cNvPr id="512" name="Google Shape;512;p24" descr="fruit tree.jpg"/>
          <p:cNvPicPr preferRelativeResize="0"/>
          <p:nvPr/>
        </p:nvPicPr>
        <p:blipFill rotWithShape="1">
          <a:blip r:embed="rId5">
            <a:alphaModFix/>
          </a:blip>
          <a:srcRect/>
          <a:stretch/>
        </p:blipFill>
        <p:spPr>
          <a:xfrm>
            <a:off x="1657562" y="685800"/>
            <a:ext cx="2228638" cy="3408068"/>
          </a:xfrm>
          <a:prstGeom prst="rect">
            <a:avLst/>
          </a:prstGeom>
          <a:solidFill>
            <a:srgbClr val="C2C2C2"/>
          </a:solidFill>
          <a:ln w="9525" cap="flat" cmpd="sng">
            <a:solidFill>
              <a:schemeClr val="dk1"/>
            </a:solidFill>
            <a:prstDash val="solid"/>
            <a:round/>
            <a:headEnd type="none" w="sm" len="sm"/>
            <a:tailEnd type="none" w="sm" len="sm"/>
          </a:ln>
          <a:effectLst>
            <a:outerShdw blurRad="50800" dist="25400" dir="5400000" rotWithShape="0">
              <a:srgbClr val="000000">
                <a:alpha val="34509"/>
              </a:srgbClr>
            </a:outerShdw>
          </a:effectLst>
        </p:spPr>
      </p:pic>
      <p:sp>
        <p:nvSpPr>
          <p:cNvPr id="513" name="Google Shape;513;p24"/>
          <p:cNvSpPr/>
          <p:nvPr/>
        </p:nvSpPr>
        <p:spPr>
          <a:xfrm>
            <a:off x="1519432" y="833977"/>
            <a:ext cx="276260" cy="444531"/>
          </a:xfrm>
          <a:prstGeom prst="star4">
            <a:avLst>
              <a:gd name="adj" fmla="val 12500"/>
            </a:avLst>
          </a:prstGeom>
          <a:solidFill>
            <a:schemeClr val="dk1"/>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14" name="Google Shape;514;p24"/>
          <p:cNvSpPr/>
          <p:nvPr/>
        </p:nvSpPr>
        <p:spPr>
          <a:xfrm>
            <a:off x="1588497" y="1500773"/>
            <a:ext cx="276260" cy="444531"/>
          </a:xfrm>
          <a:prstGeom prst="star4">
            <a:avLst>
              <a:gd name="adj" fmla="val 12500"/>
            </a:avLst>
          </a:prstGeom>
          <a:solidFill>
            <a:schemeClr val="dk1"/>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15" name="Google Shape;515;p24"/>
          <p:cNvSpPr/>
          <p:nvPr/>
        </p:nvSpPr>
        <p:spPr>
          <a:xfrm>
            <a:off x="1588497" y="2315745"/>
            <a:ext cx="276260" cy="444531"/>
          </a:xfrm>
          <a:prstGeom prst="star4">
            <a:avLst>
              <a:gd name="adj" fmla="val 12500"/>
            </a:avLst>
          </a:prstGeom>
          <a:solidFill>
            <a:schemeClr val="dk1"/>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16" name="Google Shape;516;p24"/>
          <p:cNvSpPr/>
          <p:nvPr/>
        </p:nvSpPr>
        <p:spPr>
          <a:xfrm>
            <a:off x="1933822" y="1871215"/>
            <a:ext cx="276260" cy="444531"/>
          </a:xfrm>
          <a:prstGeom prst="star4">
            <a:avLst>
              <a:gd name="adj" fmla="val 12500"/>
            </a:avLst>
          </a:prstGeom>
          <a:solidFill>
            <a:schemeClr val="dk1">
              <a:alpha val="45490"/>
            </a:schemeClr>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17" name="Google Shape;517;p24"/>
          <p:cNvSpPr/>
          <p:nvPr/>
        </p:nvSpPr>
        <p:spPr>
          <a:xfrm>
            <a:off x="3176994" y="2834365"/>
            <a:ext cx="276260" cy="444531"/>
          </a:xfrm>
          <a:prstGeom prst="star4">
            <a:avLst>
              <a:gd name="adj" fmla="val 12500"/>
            </a:avLst>
          </a:prstGeom>
          <a:solidFill>
            <a:schemeClr val="dk1"/>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18" name="Google Shape;518;p24"/>
          <p:cNvSpPr/>
          <p:nvPr/>
        </p:nvSpPr>
        <p:spPr>
          <a:xfrm>
            <a:off x="1105041" y="1426684"/>
            <a:ext cx="345325" cy="444531"/>
          </a:xfrm>
          <a:prstGeom prst="star4">
            <a:avLst>
              <a:gd name="adj" fmla="val 12500"/>
            </a:avLst>
          </a:prstGeom>
          <a:solidFill>
            <a:schemeClr val="dk1"/>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19" name="Google Shape;519;p24"/>
          <p:cNvSpPr/>
          <p:nvPr/>
        </p:nvSpPr>
        <p:spPr>
          <a:xfrm>
            <a:off x="2895600" y="1142999"/>
            <a:ext cx="276260" cy="444531"/>
          </a:xfrm>
          <a:prstGeom prst="star4">
            <a:avLst>
              <a:gd name="adj" fmla="val 12500"/>
            </a:avLst>
          </a:prstGeom>
          <a:solidFill>
            <a:schemeClr val="dk1">
              <a:alpha val="45490"/>
            </a:schemeClr>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20" name="Google Shape;520;p24"/>
          <p:cNvSpPr/>
          <p:nvPr/>
        </p:nvSpPr>
        <p:spPr>
          <a:xfrm>
            <a:off x="2895600" y="2285999"/>
            <a:ext cx="276260" cy="444531"/>
          </a:xfrm>
          <a:prstGeom prst="star4">
            <a:avLst>
              <a:gd name="adj" fmla="val 12500"/>
            </a:avLst>
          </a:prstGeom>
          <a:solidFill>
            <a:schemeClr val="dk1">
              <a:alpha val="45490"/>
            </a:schemeClr>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21" name="Google Shape;521;p24"/>
          <p:cNvSpPr/>
          <p:nvPr/>
        </p:nvSpPr>
        <p:spPr>
          <a:xfrm>
            <a:off x="2086222" y="2023615"/>
            <a:ext cx="276260" cy="444531"/>
          </a:xfrm>
          <a:prstGeom prst="star4">
            <a:avLst>
              <a:gd name="adj" fmla="val 12500"/>
            </a:avLst>
          </a:prstGeom>
          <a:solidFill>
            <a:schemeClr val="dk1">
              <a:alpha val="45490"/>
            </a:schemeClr>
          </a:solidFill>
          <a:ln w="114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22" name="Google Shape;522;p24"/>
          <p:cNvSpPr txBox="1"/>
          <p:nvPr/>
        </p:nvSpPr>
        <p:spPr>
          <a:xfrm>
            <a:off x="304800" y="4425077"/>
            <a:ext cx="3962400"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eorgia"/>
                <a:ea typeface="Georgia"/>
                <a:cs typeface="Georgia"/>
                <a:sym typeface="Georgia"/>
              </a:rPr>
              <a:t>Her </a:t>
            </a:r>
            <a:r>
              <a:rPr lang="en-US" sz="1800" b="0" i="0" u="none" strike="noStrike" cap="none">
                <a:solidFill>
                  <a:schemeClr val="dk1"/>
                </a:solidFill>
                <a:latin typeface="Georgia"/>
                <a:ea typeface="Georgia"/>
                <a:cs typeface="Georgia"/>
                <a:sym typeface="Georgia"/>
              </a:rPr>
              <a:t>anger, complaining, frustration, depression, lack of belief, not trusting God, demanding attention.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eorgia"/>
                <a:ea typeface="Georgia"/>
                <a:cs typeface="Georgia"/>
                <a:sym typeface="Georgia"/>
              </a:rPr>
              <a:t>His</a:t>
            </a:r>
            <a:r>
              <a:rPr lang="en-US" sz="1800" b="0" i="0" u="none" strike="noStrike" cap="none">
                <a:solidFill>
                  <a:schemeClr val="dk1"/>
                </a:solidFill>
                <a:latin typeface="Georgia"/>
                <a:ea typeface="Georgia"/>
                <a:cs typeface="Georgia"/>
                <a:sym typeface="Georgia"/>
              </a:rPr>
              <a:t> business with work, devotion to other things, appears calm and pleasant, makes sense that he hides from wife she is so upset.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23" name="Google Shape;523;p24"/>
          <p:cNvSpPr txBox="1"/>
          <p:nvPr/>
        </p:nvSpPr>
        <p:spPr>
          <a:xfrm>
            <a:off x="4876800" y="4191000"/>
            <a:ext cx="3962401" cy="25853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eorgia"/>
                <a:ea typeface="Georgia"/>
                <a:cs typeface="Georgia"/>
                <a:sym typeface="Georgia"/>
              </a:rPr>
              <a:t>Marriage of power &amp; control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eorgia"/>
                <a:ea typeface="Georgia"/>
                <a:cs typeface="Georgia"/>
                <a:sym typeface="Georgia"/>
              </a:rPr>
              <a:t>This is the reality. One spouse literally ensnaring and strangling the other.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eorgia"/>
                <a:ea typeface="Georgia"/>
                <a:cs typeface="Georgia"/>
                <a:sym typeface="Georgia"/>
              </a:rPr>
              <a:t>We need wisdom, patience, and endurance to discern and discover the real reality.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pic>
        <p:nvPicPr>
          <p:cNvPr id="524" name="Google Shape;524;p24" descr="Lens Clipart Magnifier - Magnifying Glass Icon Grey - Png Download  (#157992) - PinClipart"/>
          <p:cNvPicPr preferRelativeResize="0"/>
          <p:nvPr/>
        </p:nvPicPr>
        <p:blipFill rotWithShape="1">
          <a:blip r:embed="rId6">
            <a:alphaModFix/>
          </a:blip>
          <a:srcRect/>
          <a:stretch/>
        </p:blipFill>
        <p:spPr>
          <a:xfrm>
            <a:off x="8493595" y="6193536"/>
            <a:ext cx="484403" cy="493776"/>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noline">
  <a:themeElements>
    <a:clrScheme name="Custom 149">
      <a:dk1>
        <a:srgbClr val="000000"/>
      </a:dk1>
      <a:lt1>
        <a:srgbClr val="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1541</TotalTime>
  <Words>3918</Words>
  <Application>Microsoft Macintosh PowerPoint</Application>
  <PresentationFormat>On-screen Show (4:3)</PresentationFormat>
  <Paragraphs>471</Paragraphs>
  <Slides>40</Slides>
  <Notes>38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40</vt:i4>
      </vt:variant>
    </vt:vector>
  </HeadingPairs>
  <TitlesOfParts>
    <vt:vector size="55" baseType="lpstr">
      <vt:lpstr>Times New Roman</vt:lpstr>
      <vt:lpstr>Courier New</vt:lpstr>
      <vt:lpstr>Arial</vt:lpstr>
      <vt:lpstr>Arial Rounded</vt:lpstr>
      <vt:lpstr>Merriweather</vt:lpstr>
      <vt:lpstr>Noto Sans</vt:lpstr>
      <vt:lpstr>Roboto</vt:lpstr>
      <vt:lpstr>Calibri</vt:lpstr>
      <vt:lpstr>Candara</vt:lpstr>
      <vt:lpstr>Georgia</vt:lpstr>
      <vt:lpstr>Lato</vt:lpstr>
      <vt:lpstr>Aharoni</vt:lpstr>
      <vt:lpstr>Gill Sans</vt:lpstr>
      <vt:lpstr>Geometric</vt:lpstr>
      <vt:lpstr>Monoline</vt:lpstr>
      <vt:lpstr>DOMESTIC ABUSE: SETTING MINISTRY PRIORITIES</vt:lpstr>
      <vt:lpstr>PowerPoint Presentation</vt:lpstr>
      <vt:lpstr>WE SHOULD ALWAYS BE SEEKING TO RESTORE  WORSHIP</vt:lpstr>
      <vt:lpstr>CHANGE IS SLOW AND GOD IS PATIENT </vt:lpstr>
      <vt:lpstr>  IDEAL COMPONENTS IN SHEPHERDING  OPPRESSIVE MARRIAGES </vt:lpstr>
      <vt:lpstr>VICTIM CARE</vt:lpstr>
      <vt:lpstr>Serving our King vs. Being Enslaved to a King  </vt:lpstr>
      <vt:lpstr>PowerPoint Presentation</vt:lpstr>
      <vt:lpstr>What is visible    Reality</vt:lpstr>
      <vt:lpstr>THE OPPRESSED ARE ENSLAVED</vt:lpstr>
      <vt:lpstr>PowerPoint Presentation</vt:lpstr>
      <vt:lpstr>ABUSE DISTORTS- WE NEED TO FOCUS ON REDEMPTION</vt:lpstr>
      <vt:lpstr>BEGIN SPEAKING- TO GOD AND OTHERS</vt:lpstr>
      <vt:lpstr> DAMAGED OR RESPONSIBLE?</vt:lpstr>
      <vt:lpstr>KEEP PACE</vt:lpstr>
      <vt:lpstr>HOW TO HELP THEM START SPEAKING</vt:lpstr>
      <vt:lpstr>MINISTRY TO AN OPPRESSOR</vt:lpstr>
      <vt:lpstr>WITH OPPRESSORS WE NEED MORE INFORMATION TO ASSESS IF THEY DESIRE TO CHANGE</vt:lpstr>
      <vt:lpstr>Ensnaring distorted beliefs</vt:lpstr>
      <vt:lpstr>  THE ABUSER’S MAZE </vt:lpstr>
      <vt:lpstr>How they respond to us will be very telling… (&amp; helpful)</vt:lpstr>
      <vt:lpstr>      DO NOT FEED ENTITLEMENTS!</vt:lpstr>
      <vt:lpstr>THINGS THAT HELP</vt:lpstr>
      <vt:lpstr>PowerPoint Presentation</vt:lpstr>
      <vt:lpstr>THE CHURCH IS UNIQUELY SUITED TO HELP OPPRESSORS</vt:lpstr>
      <vt:lpstr>INTERACTIONS WITH OPPRESSORS</vt:lpstr>
      <vt:lpstr>QUESTIONS THAT BRING INSIGHT </vt:lpstr>
      <vt:lpstr>10 REASONS OPPRESSORS DO NOT TO CHANGE                                                           -BANCROFT</vt:lpstr>
      <vt:lpstr>PowerPoint Presentation</vt:lpstr>
      <vt:lpstr>GODLY REGRET </vt:lpstr>
      <vt:lpstr>REPENTING OF OPPRESSION</vt:lpstr>
      <vt:lpstr>What is Most Glorifying to God?</vt:lpstr>
      <vt:lpstr>CHILDREN ARE AWARE OF THE ABUSE</vt:lpstr>
      <vt:lpstr>Biblical Truths Victims Need</vt:lpstr>
      <vt:lpstr>OPPRESSION VIOLATES GOD'S DESIGN FOR MARRIAGE.</vt:lpstr>
      <vt:lpstr>IT IS NOT YOUR FAULT.</vt:lpstr>
      <vt:lpstr>SPEAKING TO GOD ABOUT HOW  THEY FEEL IS VITAL AND BIBLICAL </vt:lpstr>
      <vt:lpstr> Truth to Teach: God cares about safety. </vt:lpstr>
      <vt:lpstr> GOD'S DESIRE IS TO RESCUE. </vt:lpstr>
      <vt:lpstr>  IDEAL COMPONENTS IN SHEPHERDING  OPPRESSIVE MARRIAGES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ABUSE: SETTING MINISTRY PRIORITIES</dc:title>
  <dc:creator>Darby Strickland</dc:creator>
  <cp:lastModifiedBy>Microsoft Office User</cp:lastModifiedBy>
  <cp:revision>3</cp:revision>
  <dcterms:created xsi:type="dcterms:W3CDTF">2017-10-28T13:37:39Z</dcterms:created>
  <dcterms:modified xsi:type="dcterms:W3CDTF">2023-03-23T20:09:04Z</dcterms:modified>
</cp:coreProperties>
</file>